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4"/>
  </p:notesMasterIdLst>
  <p:sldIdLst>
    <p:sldId id="442" r:id="rId2"/>
    <p:sldId id="596" r:id="rId3"/>
    <p:sldId id="597" r:id="rId4"/>
    <p:sldId id="595" r:id="rId5"/>
    <p:sldId id="554" r:id="rId6"/>
    <p:sldId id="557" r:id="rId7"/>
    <p:sldId id="558" r:id="rId8"/>
    <p:sldId id="559" r:id="rId9"/>
    <p:sldId id="601" r:id="rId10"/>
    <p:sldId id="605" r:id="rId11"/>
    <p:sldId id="606" r:id="rId12"/>
    <p:sldId id="607" r:id="rId13"/>
    <p:sldId id="612" r:id="rId14"/>
    <p:sldId id="613" r:id="rId15"/>
    <p:sldId id="608" r:id="rId16"/>
    <p:sldId id="609" r:id="rId17"/>
    <p:sldId id="610" r:id="rId18"/>
    <p:sldId id="614" r:id="rId19"/>
    <p:sldId id="615" r:id="rId20"/>
    <p:sldId id="616" r:id="rId21"/>
    <p:sldId id="617" r:id="rId22"/>
    <p:sldId id="6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31T05:34:37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20957 6448 392 0,'0'0'8'0,"0"-5"3"0,0-3 0 0,0 0 0 0,0-3-11 0,0 3 0 0,3-2 0 0,-3 2 0 0,3-3 62 0,-3 1 10 0,0-1 3 0,-3 0 0 0,3 3-3 0,-3 0-1 0,3-2 0 0,-3 2 0 16,0-3-15-16,0 6-4 0,-2-3 0 0,2 3 0 15,0 0-35-15,0-1-7 0,-3-2-2 0,3 3 0 16,-3 0-8-16,0-1 0 0,3 1 0 0,-6 0 0 15,3 2 0-15,0-2 0 0,-3 2 0 0,3-2 0 16,-3 2 0-16,0 1 0 0,0-1 0 0,0 0 0 16,-3 1 15-16,1-1 1 0,-1 3 0 0,-3-3 0 15,0 1-7-15,-3-1-1 0,-3 1 0 0,3-1 0 16,-6 3 20-16,4-3 3 0,-4 3 1 0,0 0 0 16,0 0-21-16,-3 0-11 0,1 0 12 0,-1 0-12 15,-3-2 24-15,0 2-3 0,1 0 0 0,-1 0 0 0,-6 2-21 16,0 1 0-16,1-3 0 0,-1 3 0 0,3-1 0 15,-3 1 0-15,-2-1 0 0,2 1 8 0,-3 0-8 16,-2-1 0-16,-1 1 0 0,0 0 0 0,1 2 0 16,2-2 0-16,-3-1-9 0,1 4 9 0,-4-4 0 0,0 4 0 15,4-1 0-15,-7 0 0 0,3 0 0 0,-2-2 8 16,2 2 0-16,-3-2 0 0,1 0-8 0,-1-1 0 16,1-2 0-16,-4 6 0 0,-3-4 0 0,4 4 0 15,-4 1 10-15,1-1-10 0,-1-4 0 0,1 4 0 16,-4-1 0-16,0 3 0 0,1 0 0 0,-4 2 0 15,4-4 0-15,-1 2 0 0,1 0 0 0,-4 0 0 16,1-1 0-16,-1 4 0 0,4-3 0 0,-4 3 0 16,6-3 0-16,-2-1 0 0,-4 4 0 0,4 0 0 0,-4 2 0 15,4 0 0-15,-1-2 0 0,1 2 0 0,-4 3 0 16,0-3 0-16,1 3 8 0,-1 2-8 0,4-2 0 16,-4 3 0-16,1-1 12 0,-1 1-12 0,1-1 12 15,2 1-12-15,-2 2 10 0,-1 0-10 0,7 0 8 0,-4 1-8 16,0-4 32-16,1 3 2 0,2 0 0 0,1 3 0 15,2-3-17-15,1-2-3 0,2 2-1 0,0 0 0 16,1 3-1-16,2-3 0 0,0 3 0 0,1 0 0 16,2 0 7-16,0 2 1 0,4 1 0 0,-4-1 0 15,6 0-20-15,-2 4 0 0,2-1 0 0,3-3 0 16,-3 1 10-16,7-1-2 0,-1-2 0 0,0 5 0 16,3-3-8-16,4 1 0 0,-1-1 0 0,3 1 0 15,0-1 0-15,3-2 0 0,0 5 0 0,0-2 0 16,7 2 0-16,-1-3 8 0,0 3-8 0,3 0 12 0,0 1-12 15,3-4 0-15,0 3 0 0,3 3 0 0,3 0 0 16,-3-3 8-16,6-3-8 0,-3 3 0 0,3 3 0 0,3 0 0 0,0-3 0 0,3 0 0 16,0 0 0-16,3 3 0 0,3-3 0 15,-4 0 0-15,7 3 0 0,0 0 0 16,3-1 0-16,3-4 0 0,3-1 0 16,-1 1 0-16,1 2-8 0,6 0 8 0,-3 0 0 15,2 0 0-15,1-2-9 0,0 2 9 0,0-3 0 0,2 3-8 16,4-2 8-16,-3 2 0 0,-3 2 0 0,2-1 0 15,4-4 0-15,0 3 0 0,-1 0 0 0,1 0 0 0,-3 0 0 16,2-2 0-16,1 2 0 0,0-3 0 16,2-2 0-16,-2 0 0 0,6 5 0 0,-1-2 0 0,1-4 0 15,0 1 0-15,-1 3 0 0,1-3 0 0,3-1 0 16,2-1 0-16,-5-1 0 0,3 0 0 0,2 0 0 16,-2 0 0-16,-1-2 0 0,1-1 0 0,0 1 11 0,2-3-11 15,1 0 15-15,-1-1-4 0,1 1-1 16,0 0 0-16,-4 0-10 0,4-3 0 0,0 3 0 15,-4 0 8-15,7-3-8 0,-4 0 0 0,-2 1 0 0,0 2 0 16,2-3 0-16,1 3 8 0,2-3-8 0,-2 0 0 16,0 0 12-16,-1 1-2 0,1-1-1 0,-1 0 0 15,4 0 6-15,-3-2 1 0,5 2 0 0,-2-2 0 16,2-3 2-16,-2 0 1 0,2-1 0 0,-2-1 0 16,2 2-19-16,-2 0 0 0,6-3 0 0,-1 3-9 15,1 0 9-15,-4 0 0 0,4 0 8 0,-4-3-8 16,4 0 0-16,-1 1 0 0,1 2 0 0,-1-1 8 15,-2-1 6-15,0 2 2 0,-1-3 0 0,4-2 0 0,2 5 16 16,1-3 3-16,-4-3 1 0,1 4 0 16,-1-1-16-16,1-2-4 0,2 2 0 0,1-2 0 0,-4-1-6 15,1 1-2-15,-4-3 0 0,-2 0 0 0,3 0-8 16,-4 0 0-16,4-3 0 0,-1 1-11 0,1 2 11 16,-1-3 0-16,-2 3 0 0,-1 0 8 0,4-5-8 15,0-3 12-15,-1 2-4 0,1 1 0 0,-1 0-8 0,-2-3 9 16,2-3-9-16,1 3 10 0,-1 1 1 0,1-4 0 15,0 0 0-15,-4 1 0 0,1-3 8 0,-1-1 1 16,1 4 1-16,-3-4 0 0,-1 1-21 0,1 0 0 16,-1 0 0-16,-5 0 8 0,3-1-8 0,-4 1 0 15,1 0 0-15,0-3 0 0,-4 0 0 0,1 0 0 0,0 0 0 16,-4-2 0-16,1-1 10 0,0 1 1 0,-7-1 0 16,4 1 0-16,0-3 4 0,-3 2 1 0,-1-2 0 15,1-3 0-15,-3 0-8 0,0-2 0 0,-4-1-8 16,-2 1 12-16,0 2-12 0,3 0 0 0,-6-2-9 0,-4-3 9 15,4 0 0-15,-6 0 10 0,0-1 0 0,0 1 0 16,-3 0-2-16,-3-3 0 0,3-2 0 0,-3 0 0 16,-3-1 14-16,0 1 2 0,-1-1 1 0,-2-2 0 15,3 3-14-15,-3-3-3 0,-3 0-8 0,3 0 12 16,-3 0 2-16,0 0 0 0,0 0 0 0,-3 0 0 16,0 0-1-16,0 0 0 0,0 0 0 0,-2-3 0 15,-1 0-13-15,0 3 0 0,-3-5 0 0,0 2-10 16,-3 1 10-16,0-1-8 0,-3 3 8 0,0-3-8 15,-3-2 8-15,3-1 0 0,-2 4-9 0,-1-4 9 0,-6 4 0 16,0-4-11-16,0-2 11 0,0 6-8 0,-2-4 8 16,2 4 0-16,-3-1-9 0,3 0 9 0,-3 1 0 15,-2-1 0-15,-1-2 0 0,0 5 0 0,-3-3-10 16,-2 0 10-16,-1 6 0 0,-6-3-9 0,4 0 9 16,-4-3-10-16,0 3 10 0,-5 0-10 0,-1 0 10 15,-6 0-8-15,-2 2 8 0,-1 1-8 0,-5-3 8 0,-7 5-12 16,1-2 12-16,-6 5-12 0,-7-3 12 0,-5 3-10 15,-1 2 10-15,-2 1-10 0,-9 2 10 0,-3 0 0 16,0 1 0-16,-10 1 0 16,-2 4-29-16,-9-3-4 0,-9 2-1 0,-9 3 0 15,-5-2 10-15,-7 5 1 0,-6-1 1 0,-6 6 0 16,-5 0-18-16,-10 3-3 0,-6 0-1 0,-8 5 0 16,-3 3-91-16,-10-1-18 0,-5 3-4 0</inkml:trace>
  <inkml:trace contextRef="#ctx0" brushRef="#br0" timeOffset="1324.931">23014 8250 1645 0,'0'0'36'0,"0"0"7"0,0 0 1 0,6 2 4 0,3 4-39 0,0-4-9 0,0 4 0 0,3-1 0 16,3 0 0-16,3 0 8 0,-1 1-8 0,1-1 8 15,3-2-8-15,-3 2 0 0,3-2 0 0,0-1 0 0,0-2 0 0,2 0 0 0,-2 0 0 0,3 0-11 31,0-2 43-31,3 2 8 0,-1-3 1 0,4 0 1 16,3 1 36-16,6-4 7 0,-4 1 2 0,7 0 0 16,0-3-34-16,-1 0-6 0,7 0-2 0,-6 0 0 15,2 0-31-15,4 3-6 0,-3-3-8 0,2 0 11 16,-2 0-11-16,2-3 0 0,-2 4 0 0,3-1 0 16,-4 0 0-16,1 2 0 0,-3-2 0 0,-1 0 0 15,1 3 0-15,0-3 0 0,-7 3 0 0,4 2 8 16,-3-2-8-16,-3 0-14 0,-4-1 3 0,1 1 1 31,-6 0-14-31,0 0-2 0,0-1-1 0,-7 1 0 0,1 2-15 0,-3-2-3 16,-6 0-1-16,0-1-569 0,-3 1-113 0</inkml:trace>
  <inkml:trace contextRef="#ctx0" brushRef="#br0" timeOffset="1997.2873">23740 7951 2008 0,'-2'-11'57'0,"-1"6"12"0,3-3-55 0,-3 3-14 0,3 5 0 15,0-6 0-15,0-2 35 0,0 0 4 0,0 1 1 0,0-1 0 16,3 0-32-16,-3 0-8 0,0 2 0 0,-3 1 0 15,3 0 0-15,0 5 0 0,0 0 0 0,-3-3-8 16,-3 1-4-16,0-1 0 0,0 3 0 0,-3 0 0 16,0 0 12-16,-3 0 0 0,-3 3 0 0,0 2 0 15,0 0 0-15,-6 3 0 0,1 0 0 0,-4 3 0 16,-3-3-18-16,0 5 2 0,-3 0 0 0,-2 0 0 16,-1 3 16-16,0 3 0 0,-2-4 0 0,-4 4 0 15,3 2 0-15,0-2 0 0,-2-1 0 0,2 3 9 16,0-2-9-16,1-1 0 0,2 1 0 0,0-1 0 15,0-2 13-15,4 0-2 0,2 0-1 0,-3 0 0 16,3-3-10-16,6-2 0 0,1-1 0 0,5-2 8 16,0-2-8-16,0-1 0 0,3-2 0 0,0-3 0 15,3 0 0-15,3-3 13 0,3 0-3 0,0-2-1 0,0 0-1 16,6-1-8-16,0-4 12 0,3 2-4 16,0 0 4-16,3 0 1 0,0 0 0 0,3 0 0 0,3 0-13 15,3 3 0-15,0 2 0 0,2 3-10 0,-2 6-5 16,3 1-1-16,3 4 0 0,-3 5 0 0,0 0 7 15,2 0 1-15,-2 0 0 0,3 5 0 16,0-3-25-16,0 6-5 0,-1-3-1 16,1 0 0-16,0 1-5 0,-3-1 0 0,-3-5-1 0,0-3 0 15,2-3 25-15,-5 1 6 0,0-3 1 0,0-3 0 0,0 0 41 0,-3-2 9 16,0-3 2-16,-3 0 0 0,3-3 17 0,-3 3 3 16,-1-5 1-16,1 0 0 0,0-6-10 0,-3-2-2 15,0 0 0-15,-3 0 0 0,3-3-15 0,-3 0-3 0,-3-5-1 16,0 2 0-16,0 1-2 0,0-3-1 0,-3-1 0 15,0-1 0-15,0-1-2 0,0 0-1 0,0-3 0 16,-3 4 0-16,0-4-23 0,0 3-12 0,-3-2 2 16,4 2 0-16,-4 0 10 0,0-2 9 0,0 2-1 0,-3 3-8 15,3 0 9-15,-6 0-9 0,3-3 0 0,-3 3 9 32,0-3-103-32,-3 0-21 0,1-3-4 0,-4 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8-01-15T10:31:45.0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70 312,'0'0,"0"0,0 0,0 0,0 0,0 0,0 0,0 0,0 0,0 0,0 0,0 0,0 0,0 0,0 0,0 0,0 0,0 0,0 0,0 0,0 0,0 0,0 0,0 0,0 0,0 0,0 0,-55-266,55 266,0 0,0 0,-9-25,9 25,0 0,-6-21,6 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31T05:51:30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3640 12298 1620 0,'0'0'36'0,"0"0"7"0,0 0 1 0,0 0 1 0,0 0-36 16,0 0-9-16,0 0 0 0,0 0 0 0,0 0 0 0,0 0 8 16,0 0-8-16,-3 5 8 0,3-5-8 0,0 0-11 15,0 0 3-15,-3 5 0 0,3-5 8 0,-3 6 0 0,3-6 0 16,0 8 0-16,0-8 0 0,0 5 0 16,0 3 0-16,0-3 0 0,3 3 0 0,0-3 0 0,0 1 0 15,0-1 11-15,-3 3-11 0,3 0 0 0,3 0 0 0,0 2 8 16,-3 1 1-16,3 2 0 0,0-2 0 0,-1 5 0 15,1-3 5-15,3 3 1 0,0 2 0 16,3-2 0-16,-3 5-15 0,-6-2 8 0,6 2-8 16,3 0 0-16,-3 3 0 0,3 2 0 0,0 1 0 15,-3-1 0-15,3 1 0 0,-4-3 0 0,4-1 0 0,-6 1 0 16,6 0 0-16,-3 0-13 0,0-3 1 0,-3-2 0 16,3-4 35-16,-3 1 7 0,3-2 2 0,-3-1 0 15,0-3-14-15,0-2-2 0,0 0-1 16,-3 0 0-16,6-3 27 0,-6 1 6 0,-3-6 0 0,5 0 1 15,-5 0-17-15,3-3-3 0,3 0-1 0,-3-4 0 16,3-1 7-16,-3 0 1 0,-3-6 0 0,3-1 0 16,-3-4-13-16,0-2-3 0,-3-3 0 0,3 0 0 15,0 0-20-15,0 1 9 0,0-4-9 0,0 3 0 16,3-5 0-16,-3 0 0 0,3 0 0 0,0 3 0 16,0-4 0-16,3-1 0 0,0-4 0 0,0 4 0 0,-3-4 0 15,3-2 0-15,0 0-8 0,0 0 8 0,0-3 0 16,3 3 0-16,-3 0 0 0,3 0-9 0,-3 3 0 0,0-1 0 15,0 1 0-15,-1 2 0 0,1 1 0 0,0 4 0 16,0 1 0-16,-3 2 0 16,0 0-27-16,0 3-4 0,0 5-2 0,-3 0 0 15,0 3 18-15,0 2 3 0,0 3 1 0,0 0 0 16,0 3-26-16,-3 0-5 0,3 5-1 0,0 0 0 16,0 0-12-16,0 0-4 0,0 0 0 0,-3 5-436 15,0 3-87-15</inkml:trace>
  <inkml:trace contextRef="#ctx0" brushRef="#br0" timeOffset="802.9939">4545 13002 1526 0,'0'0'43'0,"0"0"10"0,-6-3-42 0,0 0-11 0,0 1 0 0,3-4 0 0,-3 1 45 0,3-3 7 15,-3 0 2-15,3 0 0 0,-3 0-31 0,0-2-7 16,3-1 0-16,-3 3-1 0,3-2-15 0,0-1 11 16,-3 1-11-16,3 2 10 0,-3-3 7 0,3 0 2 15,0 1 0-15,-3-1 0 0,0 1 0 0,0-1 0 16,3 0 0-16,-2-2 0 0,2 3-10 0,-3 2-1 16,3 2-8-16,0-1 12 0,-3-4-12 0,0 0 0 15,0 3 8-15,0 0-8 0,3 1 0 0,-3 1 8 0,3-2-8 16,-3 3 0-16,3 0 8 0,-3-1-8 0,0 4 0 15,3-4 0-15,0 4 0 0,-3-1 8 0,6 3-8 16,-9-2 0-16,3-1 0 0,6 3 0 0,-6 0 0 16,-3 0 0-16,3 0 0 0,-2 3 9 0,2 2-9 0,-3 0 8 15,0 3-8-15,3 0 0 0,-3 0 0 0,3 0 0 16,0 2 23-16,3 1-1 0,-3 0 0 0,3 2 0 16,-6-3-11-16,6 4-3 0,0-1 0 0,0 3 0 15,0 2-8-15,3 1 0 0,-3-3 0 0,3 2 0 16,0-2 0-16,0 3 13 0,0-4-3 0,3 1-1 15,0 0 2-15,0 0 0 0,0-3 0 0,3 1 0 0,3 1 3 0,-3-1 1 0,-3-1 0 0,6-3 0 16,0 1-6-16,-3-3-1 0,3 3 0 16,3-3 0-1,-6-1-8-15,2 1 0 0,4-2 0 0,-3-1 0 16,0 3 0-16,3-3 8 0,-6-2-8 0,6-3 0 16,-3 0 8-16,3 0-8 0,-3 0 8 0,3-3-8 0,-3 1 16 15,0-4-1-15,2 1-1 0,1 0 0 0,-6-3-14 16,3 2 0-16,-3-1 0 0,3-1 0 0,0 0 12 15,0-3 0-15,-3 3 0 0,0-5 0 0,-3 2-1 0,3 1-1 16,0-3 0-16,-3-1 0 0,0 1-10 0,0 0 12 16,-3 0-12-16,0-1 12 0,3-2-3 0,-3 1 0 15,-3-4 0-15,3 1 0 0,-3-1 9 0,0 1 2 16,0-1 0-16,-3 3 0 0,0-2-11 0,0 2-1 16,0 3-8-16,0-1 12 0,-3 1-12 0,0 2 0 15,-3-2 0-15,0 5 0 16,0 0-38-16,-2 0-4 0,-1 3-1 0,-3 2 0 15,0 1-19-15,-3-1-4 0,0 3-1 0,-3 0 0 16,1 0-32-16,-1 0-6 0,3-2-2 0</inkml:trace>
  <inkml:trace contextRef="#ctx0" brushRef="#br0" timeOffset="8924.4779">17740 5670 660 0,'0'0'18'0,"0"0"6"0,6-3-24 0,0 3 0 0,-3 0 0 0,3-2 0 0,3 2 19 0,-1 0-1 15,1-3 0-15,0 0 0 0,0 3 30 0,0-2 7 16,0-1 1-16,6 1 0 0,-3-4 14 0,0 4 3 16,0-4 1-16,0 1 0 0,2 0-13 0,1-1-2 15,3-2-1-15,0 3 0 0,0-3-30 0,3 0-7 16,0-2-1-16,-1 2 0 0,4-3-20 0,0 1 0 15,0-1 0-15,0 0 0 0,2-2 32 0,1 0 3 16,3 2 0-16,-3 1 0 0,3-1-11 0,-1-2-3 16,4 0 0-16,0 0 0 0,0-1-2 0,-1 1-1 0,1 3 0 0,0-9 0 0,3 3-6 15,-4-2 0-15,4-1-1 0,0 1 0 0,-1-1-11 16,1 1 0-16,0-1 9 0,0 0-9 0,-1-2 0 16,-2 3 0-16,0-1 0 15,-3-2 0-15,-1-3-8 0,-2 3-7 16,-3 5-1-16,3 3 0 15,-6-8-20-15,-4 2-5 0,1 3-1 0,-6 1 0 16,0-1-145-16,-3 2-29 0</inkml:trace>
  <inkml:trace contextRef="#ctx0" brushRef="#br0" timeOffset="9214.8272">18945 4815 1170 0,'-15'8'25'0,"9"-5"6"0,-3 0 1 0,1 5 1 0,-1-6-33 0,0 4 0 0,0 1 0 0,3-1 0 15,0-1 52-15,0 0 4 0,3 1 1 0,0-1 0 16,0 0-34-16,3-5-7 0,0 0-2 0,0 0 0 0,0 6-5 0,3-4-1 16,0 1 0-16,3-3 0 15,0 0 25-15,3 0 5 0,0 0 1 0,3-3 0 0,-3-2-22 16,2 0-4-16,1-1-1 0,0 4 0 0,0-6-4 0,3 0-8 16,-3 2 11-16,3 4-11 0,0-1 0 0,-3-2 0 15,0 5 0-15,-1 0 0 0,1 0 0 0,0 3-9 16,-3 2 1-16,0 0 0 0,-3 6-3 15,0 2 0-15,-3 0 0 0,-6 6 0 0,0 2 3 0,-3 5 0 16,-3 3 0-16,0-2 0 16,-6 2-20-16,0 0-3 15,1 0-1-15,-4 3 0 0,3 0 24 0,-3-3 8 0,6 0 0 0,-3-3-645 0</inkml:trace>
  <inkml:trace contextRef="#ctx0" brushRef="#br0" timeOffset="9708.3302">18210 6533 1858 0,'-9'-8'52'0,"9"8"13"0,-3-6-52 0,3 6-13 0,-3-2 0 0,3 2 0 0,-3-6 0 0,3 6-10 16,0 0 2-16,3-5 0 15,0 0-64-15,3 0-12 0,-3-1-2 0,3 1-1 0,0 0 57 0,3-3 11 16,-3 2 3-16,0 1 0 0,3-3 16 0,-3 0-10 15,6 0 10-15,-3 0-8 0,-1 0 8 0,4-2 0 16,3-1 0-16,0 3 0 0,3-2 0 0,3-1 0 16,0-2 10-16,2-3-10 0,4 3 14 0,-3-3-3 15,6-3-1-15,0 1 0 0,-1-1-10 0,4 1 12 16,3-3-12-16,-3 2 12 0,5-2-12 0,-2 3 0 16,3-1 9-16,2 0-9 0,1 1 0 0,0-3 0 0,-1 5-12 15,1-3 4-15,3 1 8 0,-4-3 0 0,4 2 0 16,0 1 0-16,-4-4-11 0,1 7 11 0,0-4-13 15,-1 3 5-15,-2 0 8 0,0 0 0 0,-4 1 0 0,1 1-8 16,-3-2-6-16,-3 1-1 0,-1 1 0 16,-2 1 0-1,-3 0-39-15,-3 0-8 0,0 2-2 0,-6 1-472 0</inkml:trace>
  <inkml:trace contextRef="#ctx0" brushRef="#br0" timeOffset="10006.7747">19294 5662 1148 0,'-12'8'25'0,"6"-3"6"0,6-5 1 0,-6 6 0 0,6-6-32 0,0 0 0 0,-3 2 0 0,3-2 0 0,0 0 33 0,0 0 1 16,6 3 0-16,0 0 0 0,3-3-34 0,-1-3 0 0,4 0 0 0,3-5 0 16,0 0-12-16,3-2 3 15,0-3 1-15,-3-1 0 0,3 1 8 0,2 0 0 16,-2 0 0-16,0-1 0 0,0 4 22 0,-3-1 6 15,-3 3 2-15,3 0 0 0,-3 6-18 0,3-1-3 16,-4 3-1-16,1 0 0 0,-3 5 7 0,0 3 1 16,0 3 0-16,-3 5 0 0,-3 2-7 0,0 3-1 15,-6 3 0-15,0 3 0 0,-3 4 0 0,-3 4 0 16,0 2 0-16,-3 0 0 0,3-3-22 0,0 6-5 0,-2 0-1 16,-4-3 0-1,3-3-36-15,-3-2-8 0,-9 29-2 0,3-16 0 0</inkml:trace>
  <inkml:trace contextRef="#ctx0" brushRef="#br0" timeOffset="10487.2008">18880 7263 2286 0,'0'0'50'0,"-6"5"10"0,0-2 3 0,3 2 1 0,3-5-51 0,-6 5-13 0,6-5 0 0,0 0 0 0,0 0 0 0,0 6 11 16,0 2-11-16,0-3 10 0,0-5-20 0,3 5-4 16,3-2-1-16,0-1 0 0,0-2 3 0,0 0 1 15,3-2 0-15,0-1 0 0,0-2-5 0,-1-3 0 16,4 0-1-16,0-3 0 0,0 1-6 0,3-6-1 15,0-3 0-15,3 1 0 0,3-1 8 0,-1-2 2 16,1 3 0-16,3-6 0 0,3 0 14 0,0 0 0 16,2-5 0-16,4 3 10 0,0-1-10 0,0 1-9 15,2-1 9-15,4 1-13 0,0-1 13 0,2 1 0 16,-2-1 0-16,3 1 0 0,5 2 0 0,1 0 0 16,-3-2 0-16,2 5 0 0,1-3 0 0,-3 3 0 15,5 0 0-15,1-1 0 0,-4 4-9 0,4-1 9 0,-6 4-8 16,-1-4 8-16,-2 3-14 0,-3 0 2 0,-1 0 1 15,-2 3 0-15,-3 0 11 0,0 0-10 0,-1 2 10 16,-5 1-10-16,3 2 10 0,-9 0 0 0,0 0 0 16,-7-3-8-16,4 6 8 0,-9 0 0 0,0-3 0 0,0 2 0 31,-6 4-24-31,0-4-8 0,-3 4-3 0,-3-1 0 16,-3 0-65-16,-6 1-14 0,0-1-2 0,-6 3-568 0</inkml:trace>
  <inkml:trace contextRef="#ctx0" brushRef="#br0" timeOffset="10747.2879">20103 6448 824 0,'-33'3'23'0,"16"-1"6"0,-4 3-29 0,-3 1 0 0,0-1 0 0,0 0 0 16,-3 3 75-16,4 0 9 0,2-2 1 0,0-1 1 16,3 3-38-16,0-3-8 0,6 0-2 0,0-2 0 0,7 0 15 15,-4 2 3-15,3-8 1 0,6 3 0 16,0 0-4-16,0 0-1 0,0 0 0 0,0 0 0 0,6-2-36 16,0-1-7-16,2-2-1 0,4-1-8 0,0 1 18 0,6 0-3 15,-3-3-1-15,3-3 0 0,3 6-2 0,3-3-1 16,-1 3 0-16,1-3 0 0,-3 3 1 15,0 2 1-15,3-2 0 0,-4 5 0 0,1 0-13 16,-3 0-12-16,0 2 3 0,-3 4 0 0,3 1 18 0,-6 1 4 16,0 3 1-16,-1 2 0 0,-2 3 5 0,-3 3 1 15,-3 4 0-15,0 1 0 0,-3 3-11 0,0-1-1 16,-6 1-8-16,3-1 12 0,-3 3-27 0,-2 0-5 16,-1-2-2-16,-3-3-806 0</inkml:trace>
  <inkml:trace contextRef="#ctx0" brushRef="#br0" timeOffset="11127.4542">19204 8165 2127 0,'0'0'47'0,"0"0"9"0,0 0 3 0,0 0 1 0,0 0-48 0,6-3-12 0,0 1 0 0,3-4 0 0,3 1-8 15,0-3-4-15,0 3-1 0,3-3 0 0,-3 0-6 16,5-3-1-16,1 1 0 0,0-1 0 0,0-2 20 0,0 0 0 16,6-3 8-16,-3 0-8 0,-1-5-12 0,4 2-8 15,0 1-1-15,0 2-1 0,6-2 22 0,-1 2 0 16,4-6 0-16,0 4 0 0,0-1 0 0,2 1 0 15,4-3-12-15,0 0 12 0,-1 2 0 0,7 1 0 16,-3-1 0-16,5 0 0 0,-2 1 0 16,0-1 0-16,2 4-10 0,-2-7 10 0,2 1-10 0,-2 3 10 15,3-3-10-15,-1 2 10 16,-2 3-31-16,3 0 0 0,-7 0 0 0,1 1 0 16,-3-4-57-16,-1 3-12 0,1-2-3 0,-3 2-367 15,-3-3-74-15</inkml:trace>
  <inkml:trace contextRef="#ctx0" brushRef="#br0" timeOffset="11403.1672">20511 7345 1508 0,'0'0'33'0,"0"0"7"0,0 0 2 0,0 0 0 0,0 0-34 0,0 0-8 0,0 0 0 0,0 0 0 16,0 0 9-16,0 0 0 0,6 0 0 0,3-3 0 15,0 1-9-15,0-1 0 0,3-2-12 0,-1-1 12 16,4 1-12-16,0 0 12 0,0-1-10 0,0 1 10 16,0 0 0-16,0 2 0 0,-3 1 0 0,3-1 0 15,2 3 0-15,-5 0-9 0,3 0 9 0,-3 3 0 16,0 2 0-16,0 3 0 0,-3 2 0 0,3 1 0 0,-3 2 0 16,-3 6 0-16,-3 2 12 0,0 5-4 15,-3-2 4-15,-3 5 0 0,-3 0 1 0,0 6 0 0,-3 2-13 0,-3 0 0 16,0 3 0-16,-3-1 0 0</inkml:trace>
  <inkml:trace contextRef="#ctx0" brushRef="#br0" timeOffset="11738.2743">19669 9350 2072 0,'0'0'59'0,"0"0"12"0,0 0-57 0,0 0-14 0,0 0 0 0,6-5 0 16,-4 2 16-16,4 1 0 0,3-3 0 0,-3-1 0 16,6-2-33-16,-3 0-7 0,6-2 0 0,0-1-1 15,0-2 16-15,0 0 9 0,3-3-10 0,2 0 10 16,1-3 0-16,0 1 0 0,3 2 0 0,3-5 0 15,2 0 0-15,4-3 0 0,-3-3 0 0,6 1 0 16,-1 2 0-16,1 3 0 0,0 0 0 0,5 0 0 16,1-3 0-16,3 3 0 0,-4 0 0 0,4-3 0 15,3 3 0-15,-4-6-9 0,4 1 9 0,0-1 0 16,-1-2-18-16,1 3 2 0,-3-3 0 0,2-1-550 16,1 1-110-16</inkml:trace>
  <inkml:trace contextRef="#ctx0" brushRef="#br0" timeOffset="12004.297">21199 8284 1926 0,'0'0'42'0,"-9"5"9"0,3 3 1 0,0 0 3 0,6-8-44 0,-6 6-11 16,0-1 0-16,3 0 0 0,3-5 8 0,0 0 0 15,0 0 0-15,0 0 0 0,0 0-8 0,0 0 0 16,0 0 0-16,3 0-11 0,6 0 19 0,0 0 3 0,0-2 1 15,5-4 0-15,1 1 0 0,0-3 0 0,0 0 0 0,0 0 0 16,-3 3-12-16,3 2-17 0,-3 1 4 0,0 2 1 16,-3 2 12-16,5 3 16 0,-2 3-3 0,-3 3-1 31,0 2-33-31,0 3-7 0,0 3-2 0,-3 2 0 0,-3 3 22 0,0-3 8 0,-3 3 0 0,0-3-9 16,-3 0-3-16,0 0 0 0,0-2 0 0,-3-4-824 15</inkml:trace>
  <inkml:trace contextRef="#ctx0" brushRef="#br0" timeOffset="12939.3774">20972 5390 1504 0,'0'0'43'0,"0"0"9"0,0 0-42 0,0 0-10 0,-3 8 0 0,3-8 0 15,0 0 0-15,-3 2 0 0,0 6 0 0,3-3 0 16,0 1 0-16,3 2 0 0,-3 0 0 0,3-3 0 16,3 0 0-16,-3 3 0 0,3 0 0 0,0 0 0 15,0-3 0-15,3 3 0 0,-3-3 0 0,0 3 0 16,3 0 8-16,-3-2 0 0,3 2 0 0,-3-3 0 15,3 3 13-15,-3 2 3 0,3-2 0 0,-1 0 0 16,-2 3-12-16,3-1-1 0,0 1-1 0,-3 2 0 16,3 0 13-16,0 1 2 0,3 2 1 0,0-1 0 15,-3 4-18-15,6 2-8 0,-3 3 8 0,0 2-8 16,-1-2 0-16,-2 3 8 0,3-1-8 0,-3 3 0 16,3 0 0-16,0-2-11 0,-3-1 1 0,0 1 0 15,0-6 19-15,3 0 4 0,-3-2 1 0,0-4 0 0,2 1-14 16,-2-5 0-16,0-1 8 0,0 1-8 0,0-6 0 15,0 1 11-15,0-6-11 0,3 0 10 0,0 2 34 16,0-4 8-16,0-1 0 0,3-2 1 0,-4-3-2 0,1-3-1 16,3-2 0-16,-3 0 0 0,3-3-34 15,-3 0-6-15,-3 0-2 0,3-5 0 0,-3 0-8 0,0-3 0 16,-3 3 0-16,0 0 0 0,-3-6 8 0,-1 1 0 16,1 2 0-16,0 0 0 0,-3 0-8 0,0 0 0 15,-3 1 0-15,0-1 0 0,1 3 13 16,-4 0 7-16,0 2 2 0,3-2 0 0,-3 2-22 0,3 1-8 15,-3-1 0-15,0 3 0 0,0 1 8 0,0 1 9 16,0 1-1-16,0 0-8 0,3 2 0 0,-3-2 0 16,0 2 0-16,0 1 0 0,3-3 0 0,-3 5 0 15,0-3 0-15,0 3 0 0,3-2 12 0,0 2-4 0,0 2 0 0,0 1-8 16,0 0 0-16,3 5 0 0,0 0 0 0,-3-6 0 16,3 6 8-16,0 0-8 0,0 0 0 0,0 0 0 15,0 0 0-15,-3 6 0 0,0-1-13 0,3 3 5 16,3 3 8-16,-3 2 0 0,3 0 0 0,0 0 0 15,0 3-17-15,3 0-2 0,0 3 0 0,0 2 0 16,3 0 19-16,0 5 0 0,0 1-8 0,0-6 8 16,3 5 0-16,-3-2 0 0,3 3 0 0,0-1 0 15,-3 1 0-15,2-4 0 0,4 1 0 0,-3 0 0 16,3 0 0-16,0-3 0 0,0 0 0 0,-3-2 0 16,3 2 0-16,0-5 0 0,2 2 0 0,-5-2 0 15,3-3 0-15,0-2 0 0,0-3 0 0,0 0 0 0,0-3-20 16,0-5-3-16,3 0-1 0,-1 0 0 15,1-5-41-15,0 0-9 16,0-3-2-16,-3-3 0 0,0-2-22 0,0 0-5 0,-1-1-1 0,-2 1-374 16,0 0-75-16</inkml:trace>
  <inkml:trace contextRef="#ctx0" brushRef="#br0" timeOffset="13204.647">22118 5519 1868 0,'0'0'41'0,"0"0"9"0,0-5 2 0,0 5 0 0,0-3-42 0,0 3-10 0,3-5 0 0,0 2 0 16,-3 3 37-16,0 0 6 0,6-2 1 0,-6 2 0 15,6 2-36-15,0 1-8 0,0 0 0 0,-3 2 0 16,3 0 0-16,-3 1 0 0,3 1 0 0,-3 1 0 16,0 0 0-16,3 0 0 0,-3 0 0 0,3 3 0 15,-3-3 0-15,0 2 0 0,3-2 0 0,-3 3 0 16,0-1 0-16,3 4 0 0,-1-1 0 0,1 0 0 15,0 0 8-15,0 3 0 0,0 3 0 0,3 2 0 16,0 3-8-16,0 0 0 0,0 5 0 0,3 5 0 31,0 6-91-31,-3-1-20 0,15 46-4 0,-13-19-1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1-13T03:36:53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8-01-15T10:31:45.0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70 312,'0'0,"0"0,0 0,0 0,0 0,0 0,0 0,0 0,0 0,0 0,0 0,0 0,0 0,0 0,0 0,0 0,0 0,0 0,0 0,0 0,0 0,0 0,0 0,0 0,0 0,0 0,0 0,-55-266,55 266,0 0,0 0,-9-25,9 25,0 0,-6-21,6 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31T06:03:21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7328 8393 1864 0,'0'0'41'0,"0"0"9"0,0 0 2 0,-9 0 0 0,9 0-42 0,0 0-10 0,0 0 0 0,-6 5 0 15,6-5 37-15,-3 3 6 0,3-3 1 16,0 0 0-16,-6 2-29 0,0 1-6 0,6-3-1 15,0 0 0-15,0 0-8 0,-6 5 10 0,6-5-10 0,0 0 10 16,-6 3-10-16,6-3 8 0,0 0-8 0,0 0 8 16,0 0-8-16,0 0 0 0,0 0 0 0,0 0 0 15,0 0 0-15,0 0 0 0,-3-6-10 0,3 1 10 16,0 3-8-16,3-4 8 0,-3 4 0 0,3-4-9 16,3 1 9-16,0 0 0 0,0-1 0 0,3-2 0 15,0 3 0-15,3-3 0 0,0-2 0 0,2 2 0 16,1 2-15-16,3 1-1 0,-3-3 0 0,3-2 0 15,3 2-6-15,0-3-2 0,2 1 0 0,1-1 0 32,3 0-12-32,-3-2-4 0,3 3 0 0,-4-1 0 0,4 0-8 15,3 1-1-15,0-3-1 0,0-1 0 0,2 1-6 0,-2 0-2 0,3 0 0 16,0-1 0-16,-1-4 29 0,-2 2 5 0,3 0 2 0,-3 0 0 16,-1-5 22-16,4 3 0 0,3-4 0 0,-4 4 0 15,1 2 28-15,0-2 4 0,3-1 1 0,-1-2 0 0,1-3 7 16,0 3 0-16,-3-3 1 0,2 3 0 0,-2-3-17 15,3 3-4-15,-3-3-1 0,2 3 0 0,-5 0-19 16,3-3 8-16,-3 0-8 0,2 3 0 0,1-3 12 16,-3 0-4-16,0 1 0 0,-4-1-8 0,1-5 33 15,3-3 0-15,-3 3 0 0,-1-3 0 0,1 0-21 0,-3-2-12 16,3-3 12-16,-6 0-12 0,5 0 12 0,-2 0-12 16,-3 0 12-16,0 0-12 0,0-6 13 0,-3 4-4 15,0-4-1-15,-4 4 0 0,4 2 7 0,-6-3 1 16,0 0 0-16,-3 0 0 0,0 1 1 0,-3-1 1 15,-3 0 0-15,3 3 0 0,-3 0 4 0,0 0 1 16,-3 0 0-16,0 0 0 0,-3-3-8 0,0 3-2 16,0 0 0-16,0 0 0 0,0-5-5 0,-3 2-8 0,3-2 11 15,-3-3-11-15,0 3 0 0,-3-6 0 0,3 0 0 16,0 1 0-16,0-1 0 0,0-2 0 0,0 2 0 0,0 1 0 16,-3-1 0-16,1 0 0 0,-1 1 0 0,0 2 0 15,0 2 0-15,0 4 8 0,0-4-8 0,0 4 0 16,3-1 24-16,-3 3-1 0,0 0-1 0,-3 3 0 15,3-1-6-15,0 3 0 0,-3-2-1 0,1 0 0 16,2 5-15-16,-3-6 8 0,3 3-8 0,0-2 0 16,0 2 0-16,-3 6 0 0,3-6 0 0,0 3 0 15,0 0 0-15,0 0 0 0,0 0 9 0,0 2-9 16,1 3 0-16,-1-2 0 0,0 2 0 0,0 0 0 16,0 6 0-16,-3-3 0 0,3 5 0 0,0 0 8 15,0 0-8-15,0 3 0 0,-3 2 0 0,0 1 8 16,3 2-8-16,1 0 0 0,-4 2 0 0,-3 4 0 0,3 2 0 15,0 0 0-15,-3 0 0 0,0 2 0 0,3 4 0 16,0 2 0-16,3 0 0 0,-5 2 0 0,5 1 0 16,-3 2 0-16,0 0 0 0,3 3 0 0,0 3-12 15,-3 4 12-15,3 1-10 0,3 3 10 0,-3 4-10 0,0-1 10 16,0 1-10-16,0 6 10 0,-3 0-9 0,1 3 9 16,-1 2-8-16,-3 1 8 0,0-1-18 0,-3 3 2 15,0-5 0-15,-3-1 0 0,1-2 8 0,-1 1 8 16,3-4-12-16,-3-2 12 0,3-3 0 0,3-5 0 15,3-3 0-15,3-8 0 0,0-2-11 0,1-6 11 16,-1 0-10-16,9-5 10 0,-6-3-13 0,0-4 3 16,3-7 1-16,3-4 0 0,0-3 1 0,3-6 0 0,0-2 0 15,3 0 0-15,-3-5 8 0,6-1-10 0,-3-2 10 16,5 0-10-16,1 3 10 0,3 2 0 0,0 0-9 0,3 0 9 16,0 1 0-16,0-1-9 0,0 3 9 0,2 2 0 15,-2 1 0-15,3-1 0 0,-3 4 0 0,0-1 0 16,3-3 0-16,-1 4 0 0,4 4 0 0,-3 1 0 15,0 2 0-15,0 0 14 0,3 0-1 0,-1 5 0 16,1-2-1-16,3 3 0 0,0-1 0 0,0 0 0 16,2 3-12-16,-2 6 0 0,3-1 0 0,3 6 0 15,-1-1 0-15,-2 4 0 0,6 4 0 0,0-2 0 16,-1 3 0-16,4 2 0 0,0 6 0 0,-4 4 0 16,4-4 0-16,0 7 0 0,2 3 0 0,-2 1 0 15,3-1-16-15,0 2-4 0,-1 1 0 0,4 3 0 16,-3-4-116-1,2 4-23-15,39 28-5 0,-20-13 0 0</inkml:trace>
  <inkml:trace contextRef="#ctx0" brushRef="#br0" timeOffset="1314.8678">10923 15640 2253 0,'0'0'49'0,"0"0"11"0,0-6 1 0,0-2 3 0,0 3-51 0,3-3-13 16,0 3 0-16,0-3 0 0,6-3 11 0,-3 3-1 15,6 0 0-15,-3 0 0 0,3 1-10 0,0-1 0 0,3 0 0 0,0 0-11 0,0 0 11 0,2 0 0 16,4 3 0 0,3-3 0-16,0 2 0 0,0 1 0 0,2 0-9 15,4-1 9-15,3 1 0 0,0 0-9 0,2 0 9 0,7 2 0 16,0-2-12-16,5 2 4 0,1 0 8 16,3 3-13-16,-1 0-7 0,7 0-2 0,-1 0 0 15,4 3 0-15,2 0-1 0,-2 2 0 0,-1-2 0 16,4 2 0-16,-4 3 12 0,4 0 3 0,-1 2 0 0,4 4 0 15,-4-4 8-15,4 6 0 0,2 0 0 0,-2 5 0 16,5-2 0-16,1 4 0 0,-1 1 8 0,1 0-8 16,-1 0 0-16,4 2 0 0,-4-2 0 0,0 3 0 15,1-1 0-15,-4 3 0 0,7 0 0 0,-4 3-8 16,4 0 8-16,-7 2 0 0,0 0 0 0,1 4 0 16,-4-1 0-16,1 5 8 0,2-2-8 0,-5-1 0 15,-4 4 0-15,1 4 0 0,-1 1 0 0,-2-1 0 16,3 1 0-16,-7 0 0 0,1-1 0 0,2 4 8 15,-5-1-8-15,2 0 8 0,-2 6-8 0,0-3 8 16,-1 2 0-16,-2 1 0 0,-1-3 0 0,-2 2 0 0,0 1 28 16,-4-1 7-16,4 4 1 0,-6-4 0 0,2 3-32 15,-2-5-12-15,-3-2 8 0,0-1-8 0,-4 0 12 16,-2-5-4-16,3 0 0 0,-6 0 0 0,-1-3-8 16,-5-2 0-16,3-3 0 0,-3 0 0 0,-3-5 8 15,0 0-8-15,-1-3 0 0,1-3 8 0,-3 1-8 0,0-1 0 16,-3-2 0-16,3 0 0 0,-6 0 0 0,3-3 0 15,-3-3 0-15,-3 1 0 0,0-1-18 0,0 1 4 16,-3-1 1-16,-1 1 0 16,1-1-12-16,0-2-3 0,-3 0 0 0,3-3 0 15,-3 3-28-15,0-3-7 0,0 1-1 0,0-1 0 16,0-3-13-16,0 1-3 0,-3 2-1 0</inkml:trace>
  <inkml:trace contextRef="#ctx0" brushRef="#br0" timeOffset="1599.313">14879 17896 2602 0,'0'0'57'0,"0"0"12"0,0 0 3 0,0 0 1 0,0 0-58 0,0 0-15 0,6 0 0 0,0 0 0 0,3 3 0 0,0-3 0 16,0 0 0-16,3 0 0 0,3 3 0 0,0-3 0 15,0 2-12-15,5 1 12 0,-2 2-27 0,3 1 2 16,3-1 0-16,-3 5 0 16,5 1-23-16,1 5-5 0,0 2-1 0,0 4 0 15,3-1-114-15,-4 5-24 0,4 3-4 0</inkml:trace>
  <inkml:trace contextRef="#ctx0" brushRef="#br0" timeOffset="1826.439">15650 18476 990 0,'12'-3'44'0,"3"-2"8"0,0-6-41 15,-3-2-11-15,3-3 0 0,-3-5 0 0,2-3 34 0,-2-2 5 16,0-6 1-16,-3 0 0 0,0-2-50 0,0-6-10 0,-3 1-1 0,3-4-1 16,-6-2 35-16,3 3 7 0,-3-3 2 0,0 3 0 15,0-1 37-15,0 4 7 0,3 2 2 16,-3 2 0-16,0 1-39 0,3 7-7 15,0 3-2-15,-3 6 0 0,3 2-12 0,-1 8-8 0,1 0 8 0,3 6-8 16,-3 4 33-16,6 9 3 0,-3 5 0 0,3 7 0 16,3 1-1-16,-3 5 0 0,3 3 0 0,0 5 0 15,-3 3-11-15,2 0-3 0,1-1 0 0,-3 6 0 32,3 0-43-32,-3 0-9 0,0-3-1 0</inkml:trace>
  <inkml:trace contextRef="#ctx0" brushRef="#br0" timeOffset="3089.0723">14073 5707 1774 0,'0'0'39'0,"-3"8"8"0,0 0 1 0,3 0 3 0,0 2-41 0,3 4-10 15,3-4 0-15,3 1 0 16,-1-1-68-16,1 1-16 0,3 0-4 0,-3-1 0 16,3-5 44-16,-3 3 8 0,3 0 1 0,-3-2 1 0,6-1 50 0,-3 3 11 15,0-3 1-15,2 0 1 0,1 1 15 0,0-4 2 0,3-2 1 0,0 0 0 16,0 0 4-16,0 0 1 16,3 0 0-16,2-5 0 0,-2 0-30 0,3-3-6 0,3-5 0 15,0-1-1-15,-1-1-7 0,1-1 0 0,3-5-8 16,3-3 12-16,-4-3-12 0,4 1 0 15,6-3 8-15,-6 0-8 0,2-1 0 0,1-4 0 0,0 0 0 16,-1-3 0-16,4 0 0 0,0 0 0 0,0 0 0 0,2-8 0 16,1 2 8-16,0-2-8 0,2-2 0 0,-2-4 0 15,3 1 8-15,-4-6-8 0,1-2 0 0,0 0 0 16,2-3 8-16,-2-2-8 0,3-3 0 0,-1 2 0 16,-5-2 0-16,3-3 0 0,-4 3 0 0,1-5 0 15,0 2 0-15,-4-3 0 0,4 4-10 0,-3-1 10 16,-4 3-9-16,1-1 9 0,0 1-10 0,-6 8 10 15,3-5 0-15,-7 7 0 0,-2 0 0 0,-3 6 0 16,0 3 0-16,-3-4 0 0,0 4 0 0,-3 4 0 16,-4 1 0-16,4 2 0 0,-3 6 0 0,0 2 0 15,-3-2 8-15,0 5-8 0,0 2 0 0,-3 6 0 0,3-5 0 16,0 4 0-16,0 4 8 0,-3-3-8 0,0 5 0 16,-3 3 10-16,0 5-10 0,0-6 8 0,-3 7 8 15,3-1 0-15,-3 0 1 0,0 2 0 0,0-2 9 16,0 6 2-16,3 2 0 0,-6-11 0 0,3 9-7 15,-3-6-1-15,3 0 0 0,0 2 0 0,-3-2-20 0,3 3 0 16,3 5 0-16,-3-8 0 0,-3-2 0 0,3 2 0 16,0 0 0-16,0 2 0 0,0-1 0 0,0-1 0 15,0 0 0-15,0 2-8 0,-2-2 8 0,2 3 0 16,0 2 0-16,-3-2 0 0,3 3 0 0,3 2 0 16,0 0 0-16,0 0 0 0,0 0 0 0,0 0 0 0,0 0 0 15,-3 2 8-15,-3 6-8 0,3 5-13 0,0 1 3 16,0 4 1-16,0 3 0 0,0 3 0 0,-3 3 0 15,3 4 0-15,0-2 9 0,-3 6-10 0,-3-6 10 16,0 3-10 0,-3 2-22-16,0-5-5 0,-3 6-1 0,1-4 0 15,2-2-13-15,-6-2-2 0,3-6-1 0,0 0 0 16,0-10 14-16,0-1 4 0,0-7 0 0,3-6 0 0,1-2-11 16,2-3-1-16,3-8-1 0,0-2 0 15,3-1-11-15,0-7-3 0,3-3 0 0,3 0 0 0,3-6 63 0,3-2 0 0,0 0 0 0,2-3 13 16,1 1 15-16,3-4 4 0,0 4 0 0,6 2 0 15,0 0-32-15,3 2 0 0,-1 6 0 0,1 5 0 16,3 0 0-16,-3 6-16 0,3 7 1 0,-4 1 1 16,7 7 29-16,-3 3 5 0,3 5 2 0,-3 11 0 0,5-2-8 15,-2 9-2-15,3 6 0 0,0 1 0 16,-4-1 0-16,4 5 0 0,0 0 0 0,-3 3 0 0,-1 6-12 16,1-6 0-16,3 0 0 0,0 3-427 15,-1-6-88-15</inkml:trace>
  <inkml:trace contextRef="#ctx0" brushRef="#br0" timeOffset="4077.7522">18633 14645 2415 0,'0'0'53'0,"0"0"11"0,0 0 3 0,0 0 1 0,0 0-55 0,0 0-13 0,0 0 0 0,0 0 0 0,0 0 52 0,0 0 8 16,0 0 2-16,0 0 0 0,0 0-50 0,9-3-12 15,0 0 0-15,2-2 0 0,4 2 0 0,3-2 0 16,3 3 0-16,0-4 9 0,3 4-9 0,5-4 0 15,1 4-12-15,-3-4 12 0,3 6-15 0,3-2 5 16,-1 2 1-16,1 2 0 16,6 4-30-16,-4 2-5 0,7 2-2 0,-3 1 0 15,2 2 3-15,1 3 1 0,3 2 0 0,-4 6 0 16,1 3 2-16,3 4 1 0,-1 1 0 0,1 5 0 16,3 6-19-16,-1 2-4 0,-2 2-1 0,-3 6 0 15,2 5 19-15,-2 3 3 0,-6 0 1 0,2 0 0 0,-2 2 40 0,0-2 17 16,-3 0-1-16,2 0 0 0,-5-3 33 0,0 0 7 0,0-2 0 15,-4-1 1-15,-2-4-9 0,0-1-3 0,-3 0 0 16,-3 1 0-16,3-1-29 0,-1-5-5 0,-5 0-2 16,-3 0 0-16,3-3-9 0,-3 3 0 0,-3-5-10 15,3-1 10-15,-3 1-23 0,0-6 2 0,-3-4 0 0,0-1 0 16,-3-3 0-16,2-5 0 0,-2-2 0 0,-3-6-597 16,3 0-119-16</inkml:trace>
  <inkml:trace contextRef="#ctx0" brushRef="#br0" timeOffset="4596.7131">19933 16383 2695 0,'0'0'76'0,"0"0"17"0,0 0-74 0,6 3-19 16,0-1 0-16,0-2 0 0,3 0 36 0,3 0 4 16,0-2 1-16,0-1 0 0,0 3-41 0,3 0 0 15,0 0-11-15,0-3 3 16,-1 3-26-16,4 0-5 0,0 0-1 0,0 0 0 0,0 6 23 0,3-1 4 16,0 0 1-16,-1 3 0 15,4 0-27-15,0 3-5 0,0 2 0 0,0 0-1 16,-1 6-21-16,1-1-4 0,3 1-1 0,-3 2 0 15,-3-3-20-15,-3 1-4 0,-1-3-1 0,1 0 0 16,-3-6 44-16,-6 1 9 0,3-3 2 0,-3-3 0 0,-3 0 78 0,0 1 16 16,0-6 3-16,0 0 1 0,-3-3 12 0,0-2 3 0,0-6 0 0,0 1 0 15,0-6-20-15,-3-3-4 0,0 1-1 0,-3-6 0 16,3 0-3-16,-3-5-1 0,0-3 0 0,0 0 0 16,-3-5 1-16,0 3 1 0,0 0 0 0,0 2 0 15,0 0 3-15,0 0 1 0,0 3 0 0,0 3 0 16,-3-1-36-16,0 3-13 0,3 6 9 0,0-1-9 15,0 9 0-15,0-1 0 0,0 3 0 0,3 3 0 16,3 5-14-16,-5-3 5 0,5 3 1 0,-6 0 0 16,0 6 8-16,0 2 0 0,0 0 0 0,0 2 0 15,0 3-28 1,0 1-4-16,3 1-1 0,-3-1 0 0,-3 2 33 0,3-1-8 0,-3-1 8 0,3-4 0 16,-3 4-67-16,0-4-9 15,-3-2-3-15,-2 0-996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31T06:08:34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12111 10282 1213 0,'0'0'26'0,"3"-3"6"0,0-2 0 16,3-1 4-16,-3 1-36 0,0-3 0 0,0 3 0 0,0 0 0 0,0 2 80 0,0-2 8 15,0-1 3-15,3 1 0 0,-3-3-16 0,0 6-3 16,0-4-1-16,-3 1 0 0,3 0-22 0,0 2-4 16,0-2-1-16,-3 2 0 0,3-2-9 0,-3 5-3 15,0 0 0-15,0 0 0 0,0-3-22 0,0 3-10 16,0 0 8-16,0 0-8 0,0 0 0 0,0 0 0 16,0 0 0-16,0 0 0 0,0 0-12 0,0 0 12 15,0 0-10-15,0 0 10 0,0 0 0 0,0 0 0 0,0 0 0 16,0 0 0-16,0 0 0 0,0 0 0 0,-6 5 0 15,6-5 0-15,-3 6 0 0,-3 2 0 0,3-3 0 0,0 0 0 16,0 3-9-16,3 0 9 0,0 0-8 16,-3 0 8-16,3 3 0 0,0-3 0 0,0 2 0 15,3 1 0-15,0 2 0 0,-3-2 0 0,3 2 0 0,0 0 0 16,-3 3 0-16,3 2 0 0,0 1-10 16,-3 2 10-16,3-2 0 0,0 2 0 0,-3 0 8 15,3-3-8-15,-3 4 8 0,0-4-8 0,3 3 0 0,0-2 0 16,-3-1 0-16,3 1 0 0,0-6 0 0,-1 3 0 15,1-3 0-15,0 0 0 0,0-2 0 0,3 2 0 16,-3 0 0-16,0-2 0 0,0-3 0 0,3 0 0 16,0 0 16-16,-3-3 1 0,6 0 0 0,-3 1 0 15,-3-4-1-15,6-2 0 0,-3 3 0 0,3-3 0 16,-3-3 0-16,0 1 0 0,0-4 0 0,3 1 0 16,0 0 0-16,-1 0 0 0,1-6 0 0,3 3 0 15,-3 0-16-15,3-2 10 0,0-1-10 0,-3 0 8 16,0 1-8-16,0-3 0 0,3-1 9 0,-3 4-9 0,-3-3 8 15,3 2-8-15,-3-2 10 0,-1 2-10 0,1-2 12 16,-3 0-3-16,3 2-1 0,-3-2 0 0,3 2-8 16,-3-2 12-16,0 0-12 0,-3 0 12 0,3 2-12 15,0-2 0-15,-3 0 9 0,3 5-9 0,-3-3 0 0,0 3 0 16,3-3 0-16,-3 4 0 0,0 1 0 0,0 1 0 0,0 0 0 0,0 5 0 16,0 0 0-16,3-6 0 0,-3-2 0 0,0 6 0 15,0 2 0-15,3-5 0 16,0-3 0-16,0 5 0 0,-3 3 0 0,0-5 0 15,3-1 0-15,-3 6 8 0,0-5-8 0,3 0 0 16,0-1 0-16,-3 6 8 0,0 0-8 0,0 0 0 0,0-5 0 16,0 5 0-16,0 0 23 0,0 0 0 0,0 0 0 15,0 0 0-15,0 0-23 0,3-5-13 0,-3 5 1 0,0 0 1 16,0 0 11-16,0 0 0 0,0 0 0 0,0 0 0 16,0 0 0-16,0 0 0 0,0 0 0 0,0 0 0 15,0 0 0-15,0 0 12 0,0 0-4 0,0 0 0 16,3 3-8-16,0 4-16 0,3 1 4 0,-3 0 0 15,3 0 21-15,-3 3 4 0,3-1 1 0,-3 6 0 16,3 3-14-16,-3-3 0 0,0 0 0 0,0 2 0 16,3 1 0-16,-3-1 0 0,0 1 0 0,-3 2 0 15,2-3 0-15,1 1 0 0,0-3 0 0,0 2 0 16,-3-2 0-16,3 3 0 0,-3-1 0 0,0 1 0 16,3-3 0-16,-3-1 0 0,0-1 0 0,-3-1 0 15,3 0 0-15,-3-2 0 0,3-1 0 0,-3 1 0 16,3-1-19-16,-3 1-6 0,0-3-2 15,3 3 0-15,-2-3 3 0,-1-3 0 0,3-5 0 0,0 8 0 16,-3-3-16-16,3-5-2 0,0 0-1 16,0 0 0-16,-3 5-121 0,3-5-24 0,0 0-4 0,0 0-2 15</inkml:trace>
  <inkml:trace contextRef="#ctx0" brushRef="#br0" timeOffset="322.8578">12736 10528 1465 0,'0'0'32'0,"0"0"6"0,0 0 2 0,0 0 2 0,0 0-34 0,3 5-8 0,0-2 0 0,-3-3 0 15,0 8 52-15,0-3 9 0,3 0 2 0,-3 3 0 16,0 0-5-16,0-3-1 0,0 1 0 0,0-1 0 15,0 3-5-15,0 0 0 0,0-3-1 0,0 3 0 16,0 0 5-16,0 0 0 0,0 0 1 0,0-3 0 16,3 3-27-16,0 0-6 0,-3 0 0 0,3 0-1 15,0 3 8-15,0-1 1 0,0 3 1 0,0-2 0 16,0 2-20-16,0 3-4 0,0 5-1 0,0 3 0 16,-3 2-8-16,0 4 0 0,0-1 0 0,0 2 0 15,-3 4 0-15,0 2-11 0,0 0 3 0,0-5-1103 16</inkml:trace>
  <inkml:trace contextRef="#ctx0" brushRef="#br0" timeOffset="3157.8246">11590 3789 597 0,'0'0'12'0,"6"0"4"0,0 0 0 0,0 2 2 0,0 4-18 0,0-1 0 15,0 3 0-15,-3-5 0 0,3 2-13 0,-3 3-7 0,0-3 0 0,-3 0-1 0,3 1 10 0,-3 2 3 16,0-8 0 0,0 5 0-16,3 3 44 0,-3-3 8 0,-3 3 3 0,3 0 0 15,0-8 29-15,0 8 5 0,0 0 2 0,0 0 0 16,0 0-36-16,3 0-7 0,-3 2-2 0,3 4 0 15,0-1-19-15,0 0-4 0,3 0-1 0,0 3 0 16,0 5-5-16,2-5-1 0,1 5 0 16,3 1 0-16,-3 4-8 0,3 0 0 0,3 4 0 0,3-4 0 15,0 6-12-15,0 0-5 0,5 2-1 0,-2 3 0 16,0 0-4-16,6 3-1 0,0 2 0 0,2-2 0 16,1 5 9-16,0 2 2 0,3 6 0 0,2-5 0 15,4 7-3-15,0-2 0 0,-1 3 0 0,1-1 0 16,6 4 0-16,-1 2 0 0,4 2 0 0,-3-2 0 15,2 2 15-15,1 4 0 0,3 1 0 0,-4 4 0 16,7 2 10-16,-7 0-10 0,4 3 8 0,-3 2-8 16,-1-2 0-16,1 5 0 0,5-3 0 0,-2 1 0 0,-3-1 0 15,-1 3 8-15,1 0-8 0,-3 3 0 0,-1-3 0 16,1 0 8-16,0 0-8 0,-4-3 0 16,4-2 0-16,-3-3 0 0,-1 0 0 0,4 0 0 0,-6-3 39 15,2-2 2-15,-5-5 1 0,0 2 0 0,-1 3 35 16,-2-3 7-16,3-5 2 0,-3 0 0 0,-1-1-18 0,-2-1-3 15,0-1-1-15,0 3 0 0,-1-3-36 0,1 0-7 16,-3 0-1-16,0-5-1 0,-3 0-8 16,-1-3-2-16,-2 3 0 0,0-5 0 0,0 0-9 0,-3-6 0 15,0 0 0-15,-1 1 0 16,-2-6-47-16,0-6-8 16,-3 4-1-16,0-6-646 0</inkml:trace>
  <inkml:trace contextRef="#ctx0" brushRef="#br0" timeOffset="3846.9041">15748 5551 1030 0,'36'58'29'0,"-15"-29"7"0,3 14-36 0,3 4 0 0,8 6 0 0,1 5 0 16,3 9 51-16,-1 1 3 0,4 1 1 0,-3 5 0 15,2 3-38-15,1 2-7 0,3-2-2 0,-4 5 0 16,4 3 24-16,-3 2 5 0,2-2 1 0,-2 2 0 15,0 3 5-15,-1-3 1 0,1 3 0 0,3-2 0 16,-1-1-4-16,4 0 0 0,-3 0 0 0,-1-2 0 16,1-3-12-16,-3 0-2 0,-1 3-1 0,-2-3 0 15,3-3-9-15,-1 1-3 0,-2-1 0 0,3-5 0 0,-4 3-4 16,1-6-1-16,0-2 0 0,-6-3 0 0,2 0-8 0,-2-5 8 0,-3 0-8 0,0-5 8 16,-1-1-8-1,1-5 0-15,-3-2 0 0,0-6 0 0,-1-7-13 16,1-3 1-16,-6-3 1 0,0-6 0 15,0-1-125-15,0-7-24 0</inkml:trace>
  <inkml:trace contextRef="#ctx0" brushRef="#br0" timeOffset="4385.927">18180 4858 1340 0,'3'16'38'0,"0"-14"8"0,0 9-37 0,6 7-9 0,0 1 0 0,3 7 0 0,0 3 12 0,3 6 0 15,3-9 0-15,-1 9 0 16,1-1-36-16,3 6-6 0,0 2-2 0,6-5 0 16,-3 3 4-16,-1 5 0 0,4 0 0 0,-3 0 0 0,3 5 17 0,0 0 11 15,-1 1-12-15,1-1 12 0,0 5 0 0,0 1 12 16,0 0 0-16,-1 4 0 0,4 1 24 0,-6 3 5 16,3-3 1-16,2 5 0 0,-2 3-9 0,-3-1-1 15,3 4-1-15,-3 2 0 0,-1 3-23 0,-2-1-8 16,3 1 0-16,-3 0 0 0,0 0 0 0,0-1 0 15,2 1 0-15,-2 2 0 0,0 1 12 0,-3-4-4 0,0 1-8 16,0-3 12-16,3-2-12 0,-4-6 0 0,1 3 0 16,0-6 0-1,0-5-39-15,0 1-4 0,-3-7-1 0,3-1-547 0</inkml:trace>
  <inkml:trace contextRef="#ctx0" brushRef="#br0">12200 11552 1825 0,'0'0'40'0,"0"0"8"0,0 0 1 0,0 0 3 0,0 0-41 0,0 0-11 0,0 0 0 0,0 0 0 16,0 0 0-16,0 0 0 0,6-3 0 0,-6 3 0 16,0 0 0-16,0 0 0 0,3-3 0 0,-3 3 0 15,0 0 0-15,0 0-12 0,6-2 4 0,-6 2 8 16,0 0 0-16,0 0 0 0,0 0 0 0,0 0 0 16,0 0 25-16,0 0 13 0,0 0 2 0,0 0 1 15,0 0-8-15,0 0-1 0,0 0-1 0,0 0 0 16,0 8-31-16,3-3 0 0,-3 3 0 0,0 3 0 15,0-4 0-15,0 7 0 0,-3-1 0 0,3 0 0 16,-3 0 0-16,3 1 0 0,-3 1 0 0,3 1 0 16,0-2 0-16,0 4 0 0,0-2 0 0,0 0 0 15,0 5 0-15,0-5 0 0,3 5 0 0,-3-2 0 16,0-1 0-16,3 3 0 0,-3 3 0 0,0-3 0 16,0 3 0-16,0 0 0 0,0 2 0 0,-3 1 0 15,3-1 0-15,-3 1 0 0,0 2-8 0,0 0 8 0,0 0 0 16,-3 3 0-16,3 0 0 0,0-1 9 0,-2 4 0 15,2 2 0-15,0-3 0 0,-3 1 0 0,3 2-1 16,0 0 0-16,0 0 0 0,0 2 0 0,0-2-8 16,0 3 0-16,0 2 0 0,-3 3 0 0,3-2 0 15,0 2 0-15,0 0 0 0,-3 0 0 0,3 0 0 0,0 0 0 16,-3 2 0-16,3 1 0 0,-3-1 0 0,3 1 0 16,0 2 0-16,-3-2 0 0,3 0 0 15,0-1 0-15,0 1 0 0,0-1 0 0,3 4 0 0,0-4 0 16,0 4 0-16,0-4 0 0,0 1 0 0,0 0 0 15,0-1 0-15,0 3 0 0,0-2 0 0,0 2 0 16,0 1 0-16,0-4 8 0,0 6-8 0,0-3 0 0,0 1 0 16,0-1 0-16,0-2 0 0,-3 4 0 0,3 1 0 0,-3 0 0 15,3-2 0-15,-3-1 0 0,0 0 0 0,0-2 0 16,0 2 0-16,0 0 0 0,0-2 8 0,0 0-8 16,1-1 0-16,-1-2 0 0,0 0 0 15,0 0 0-15,0-3 0 0,3 3 0 0,-3 0 0 0,0-2 0 16,3 2 0-16,-3-3 0 0,0 0 0 0,3-2 0 15,-3-3 0-15,3 3 0 0,0-1 0 0,0-1 0 16,0-1 11-16,0 2 3 0,0-2 1 0,0 0 0 16,0 0 17-16,0 0 4 0,0-5 1 0,-3 5 0 15,3-2-14-15,-3-1-3 0,0 0-1 0,0-2 0 16,0 0-19-16,0 0 0 0,-3-1 0 0,3-1 0 16,0 1 0-16,0 1 0 0,0-3 0 0,0 0 0 15,3 0 0-15,0-2 0 0,0 5 0 0,3-3 0 16,-3 0 0-16,3 0 0 0,0 0 0 0,0 3-12 15,0-1 12-15,3 1 0 0,-3-3 0 0,3 0 0 16,0 1 0-16,0-1 12 0,0 0-3 0,3 0 0 0,-3 0-9 16,-1 3 0-16,1-3 0 0,0 3 8 0,0 2-8 15,0-2 0-15,-3-1 0 0,3 1 0 0,-3 0 0 0,3 0 0 16,-3-1 0-16,0-1 0 0,0 1 0 0,0 1 0 16,0-3 0-16,0 3 0 0,0-3 0 15,0-3 0-15,0 4 8 0,-3-4-8 0,3 3 17 0,0-2 2 16,-3-4 0-16,3 1 0 0,-3 0 8 0,0-5 1 15,3-1 1-15,-3-2 0 0,0 0 7 0</inkml:trace>
  <inkml:trace contextRef="#ctx0" brushRef="#br0" timeOffset="8618.792">1669 14198 1738 0,'0'0'38'0,"0"0"8"0,0 0 2 0,0 0 1 0,0 0-39 0,0 0-10 0,0 0 0 0,0 0 0 15,0 0 0-15,0 0 10 0,0 0-10 0,0 0 10 0,-3-3-18 16,3 3-4-16,0 0-1 0,0 0 0 16,-6-3 5-16,6 3 8 0,-3-2-13 0,3 2 5 0,-6-3 8 0,6 3 8 15,-6-5-8-15,6 5 11 0,-5-3 8 0,5 3 1 16,0 0 1-16,0 0 0 0,0 0 12 0,0 0 3 16,0 0 0-16,-6-3 0 0,6 3 4 0,0 0 2 15,0 0 0-15,0 0 0 0,0 0 1 0,0 0 0 16,0 0 0-16,0 0 0 0,0 0-25 0,0 0-5 15,0 0-1-15,0 0 0 0,0 0-12 0,0 0 0 16,0 0 0-16,-6 6 0 0,6-6 0 0,-6 5-8 16,6 3 8-16,-3-3 0 0,3 3 0 0,-3 3-12 15,0-3 12-15,3 5-10 0,0 0 10 0,0 3 0 16,0 0 0-16,0 5-8 0,0 3 8 0,0 2 9 16,-3 1-1-16,3 2-8 0,0 3 0 0,-3-1 0 15,3 1-12-15,0-3 3 0,-3 3 9 0,0-3 0 16,3-2 0-16,-3-4 0 0,3 1 0 0,-3 0 0 0,3-3 0 15,0-2-8 1,-6-6-22-16,6 3-4 0,0-6-1 0,0 1 0 16,6-3-32-16,-6-5-6 0,0-3-2 0,0 0-777 0</inkml:trace>
  <inkml:trace contextRef="#ctx0" brushRef="#br0" timeOffset="8956.0034">1550 14864 1653 0,'0'0'47'0,"0"0"10"0,0 0-45 0,0 0-12 0,3 6 0 0,0-1 0 0,3-2 24 0,0 2 2 15,-6-5 1-15,3 2 0 0,-3-2-18 0,6 3-9 16,-3 0 10-16,0-1-10 0,3 1 8 0,-6-3-8 15,9 3 0-15,-9-3 0 0,3 0 8 0,3 0-8 16,-6 0 0-16,6-3 0 0,3 0 22 0,-6 1-2 16,3-4 0-16,3 4 0 0,2-3-9 0,-2-1-3 15,0-2 0-15,3 3 0 0,0-3 3 0,6 0 0 16,-6 5 0-16,-3 1 0 0,6-3-11 0,-3-1 0 16,2 1 0-16,1 0 0 0,3-1-16 0,-3 1-1 15,-3-3-1-15,6 3 0 16,-3 0-30-16,-3 2-7 0,6-5-1 0</inkml:trace>
  <inkml:trace contextRef="#ctx0" brushRef="#br0" timeOffset="9369.881">1595 15309 1616 0,'0'0'46'0,"0"0"10"0,0 0-45 0,0 0-11 0,-6-5 0 0,3-1 0 0,3-2 67 0,-3 0 11 15,3 0 2-15,0 0 1 0,0 1-39 0,3-1-8 16,0 2-2-16,-3-2 0 0,6 0-17 0,-3 3-4 15,-3 0-1-15,3 0 0 0,-3 5-10 0,0 0 0 16,3-3 0-16,-3 3 0 0,0 0-8 0,0 0-1 16,3 3 0-16,0 4 0 0,0-1-3 0,3 4-1 15,-3-2 0-15,-3 6 0 0,3-4 13 0,0 3 0 16,0 3 0-16,3-3 0 0,-3 3 0 0,-1-2 0 16,4-1 9-16,0 0-9 0,0-2 20 0,0-1-3 15,3 1 0-15,0-3 0 0,0 2 7 0,3-4 2 16,0 2 0-16,-3-3 0 0,3-3 5 0,3-2 1 15,-3 0 0-15,2-2 0 0,1-3-16 0,6-3-4 0,-3 0 0 0,-3-3 0 32,6 0-59-32,-6-4-12 0,2-1-2 0,4-3-568 0,-6-2-114 0</inkml:trace>
  <inkml:trace contextRef="#ctx0" brushRef="#br0" timeOffset="10224.6953">2104 14896 1443 0,'0'0'32'0,"0"0"6"0,0 0 2 0,0 0 0 0,0-5-32 0,0 5-8 0,0-6 0 0,0 6 0 0,3-5 36 0,0 0 4 15,0 2 2-15,-3 3 0 0,3-5-34 0,0 0-8 16,3 2 0-16,-3-2 0 0,-3 5 9 0,3-3 0 15,3-2 0-15,0-1 0 0,0 4 3 0,-4-1 0 16,4-2 0-16,3 0 0 0,0-3-1 0,0 2 0 16,0 1 0-16,0 0 0 0,0-3-11 0,0 3 0 15,6 2 0-15,-6 0 0 0,0 1-20 0,-3 2 3 16,3 0 1-16,0 2 0 0,-1 4 5 0,-2-1 2 16,3 3 0-16,-3 0 0 0,0-3 9 0,0 3-8 15,0 3 8-15,-3-4-8 0,0 4 8 0,6 0 0 16,-6-1 0-16,0 1 0 0,0 2 0 0,-3-2 0 0,3-3 0 15,-3 2 8-15,3 1 9 0,-3-3 3 0,0-8 0 16,0 5 0-16,0-5 10 0,0 5 2 0,0-5 1 0,0 0 0 16,0 0-20-16,0 0-4 0,0 0-1 0,0 0 0 15,0 0 5-15,0 0 1 0,0 0 0 0,0 0 0 16,0 0 4-16,0-5 1 0,0 0 0 16,0-3 0-16,-3 0-19 0,3 0 0 0,-3-3 0 0,0 3 0 15,3-2 0-15,-3-1 0 0,3 1 0 0,0-1 0 16,0 3 0-16,0-3 0 0,3 1 0 0,0-3-9 15,0-1 9-15,0 4-10 0,0-3 10 0,-3 2-10 16,3 3-8-16,0 0-2 0,3-2 0 0,-3 2 0 16,3-3 6-16,0 3 1 0,0-2 0 0,0 2 0 15,0 2 13-15,-1-2 0 0,1 6 0 0,0-4 0 16,0 1 0-16,0 0 10 0,0 2 0 0,3 1 0 16,-3 2-10-16,0 0 0 0,-6 0 0 0,3 2 0 0,0 1 0 15,-3-3-9-15,3 5 9 0,3 3-13 0,-6 3 13 16,0-3 0-16,3 5 0 0,-3-3 0 0,0 4 0 15,0-4 0-15,0 1 0 0,-3-1 0 0,3 4 0 16,-3-6 8-16,3 0 0 0,0-1-8 0,0 4 20 0,0-3-2 16,0-3-1-16,0-5 0 0,0 0-1 0,0 0 0 15,0 0 0-15,0 6 0 0,0-6-4 0,0 0 0 16,0 0-1-16,0 0 0 0,0 0 4 0,0 0 1 0,6 0 0 0,0-3 0 0,-6 3 0 0,6-3 0 31,3-2 0-31,-3 0 0 0,0-3-16 0,0 0 0 0,0 0 0 16,3 0 0-16,-4 0 0 0,7 0 0 15,-3 0 0-15,-3 0 0 0,0 0 0 0,0 3 0 0,0 0 0 16,-3-1-10-16,3-2 10 0,-3 6-10 0,3-1 10 16,0 0-10-16,0 3 10 0,-3-2 0 0,-3 2 0 15,6 2 0-15,-3-2 0 0,3 6 0 0,-3-4 0 0,3 4 0 16,-3 2-8-16,0 0-4 0,0 0 0 0,-3-1 0 16,0 7 12-16,0-4-8 0,3-2 8 0,-6 3-8 15,3-1 0-15,0 1 0 0,-3-3 0 0,3 0 0 31,0 0-20-31,0-8-3 0,0 0-1 0,0 0 0 0,0 0-118 16,0 0-24-16,0 0-5 0,3-13-1 0</inkml:trace>
  <inkml:trace contextRef="#ctx0" brushRef="#br0" timeOffset="10484.5597">2515 14274 2128 0,'0'0'60'0,"-6"-2"13"0,6 2-58 0,-6-3-15 15,3 0 0-15,3 3 0 0,-6-2 18 0,6 2 1 16,-6-3 0-16,6 3 0 0,-6-3-19 0,6 3 0 0,0 0-11 16,0 0 11-16,-6 3-24 0,0 0 3 0,6-3 0 0,-6 5 0 31,3 3-5-31,3 0-1 0,0 0 0 0,0 2 0 0,0 1 3 0,0-3 0 0,0 0 0 15,3 0 0 1,3-3-46-16,3 0-9 0,0 1-1 0,0-6-657 0</inkml:trace>
  <inkml:trace contextRef="#ctx0" brushRef="#br0" timeOffset="10937.777">2866 14113 2098 0,'0'0'60'0,"0"0"12"0,0 0-58 0,0 8-14 0,0 0 0 0,0 0 0 16,3 0 32-16,-3 2 3 0,3 1 1 0,0-3 0 0,0 2-28 0,-3 1-8 16,3-1 0-16,0 1 0 0,-3 0 0 0,0-1 0 15,3 1 0-15,-3-1 0 0,3 1 0 16,0 2 0-16,0 0-9 0,0 1 9 0,0 4 0 15,3-2-10-15,-3 5 10 0,2-2 0 0,-2-1-8 0,0-2 8 16,3 5 0-16,-3-2 0 0,3 2 0 16,-3-2 0-16,3 2 0 0,-3 0 0 0,0 0 0 0,3-2 0 15,-3-1-10-15,0 3 10 0,3-5 0 0,-6 3 0 16,3-6 0-16,-3 3 0 0,3-6 0 16,-3 1 0-16,3-3 0 0,-3-3 0 0,3 3 0 0,-3-8 0 15,0 0 0-15,0 0 8 0,0 0-8 0,0 0 0 16,0 0 0-16,3-5 0 0,0-3 13 0,-3-5 2 15,3-1 0-15,0-1 0 0,-3-4 24 0,3-2 5 16,0 0 0-16,-3-6 1 0,3 1-29 0,-3-1-7 0,3-2-1 16,-3 0 0-16,3 0-8 0,0-3 0 0,0 3 0 15,-3-3 0 1,3 3-34-16,-3 0 1 0,6 0 0 0,-6 0 0 16,3 0-12-16,0-3-3 0,0 0 0 0,3 3 0 15,-4 3-22-15,1-1-5 0,3 1-1 0,0-1-768 0</inkml:trace>
  <inkml:trace contextRef="#ctx0" brushRef="#br0" timeOffset="11427.1643">3303 14457 2084 0,'0'0'46'15,"0"0"10"-15,0 0 1 0,0 0 1 0,0 0-46 0,0 0-12 0,0 0 0 0,0 0 0 0,0 0 29 0,0 0 4 16,0 0 1-16,0 0 0 0,0 0-34 0,0 0 0 16,0 0 0-16,0 0-12 15,0 0-26-15,0 0-5 0,0 0-1 0,0 0 0 16,0 0-2-16,0 0-1 0,0 0 0 0,0 0 0 0,0 5 47 0,-3 3 0 15,0 3 0-15,3-1 0 0,0 3 20 0,0 3 6 0,0 0 2 16,-3 3 0-16,3-1-12 0,0 1-3 0,0-1 0 16,3 1 0-16,-3-1-13 0,0 1 0 15,3-1 0-15,0-2 0 0,-3 0 0 0,0-3 0 0,3-2 0 0,0-3-10 16,-3-3 10-16,3 0-10 0,0 1 10 16,-3-6-10-16,0 0 18 0,6-3 4 0,-3 0 1 0,3 1 0 15,0-6 17-15,0-3 3 0,-3 3 1 0,0-5 0 16,-3 0-2-16,3 0 0 0,-3-3 0 0,0 0 0 15,0-3-5-15,0 4-2 0,-3-4 0 0,3 0 0 16,-3 1-12-16,0-1-2 0,0 1-1 0,0 2 0 16,0 0-10-16,0 0 0 0,-3 3 0 0,0 2 0 15,0 1-22-15,0 5 0 0,3-1 0 0,-3 1 0 16,-2 5-12 0,-4 0-2-16,3-3-1 0,3 3 0 0,-3 0-83 0,3 3-16 15,6-3-3-15,-6-5-1 0</inkml:trace>
  <inkml:trace contextRef="#ctx0" brushRef="#br0" timeOffset="11844.0826">3440 13795 2127 0,'0'0'47'0,"0"0"9"0,0 0 3 0,0 0 1 0,0 0-48 0,0 0-12 0,0 0 0 0,0 0 0 16,0 0 14-16,0 0 1 0,0 0 0 0,0 0 0 15,0 0-15-15,0 0-16 0,0 0 3 0,0 0 1 32,0 0-22-32,0 0-4 0,0 0-1 0,0 0 0 15,0 0 9-15,0 0 2 0,0 0 0 0,0 6 0 0,0 2 12 0,0 0 4 0,3 2 0 0,-3 1 0 16,0 2 12-16,-3 3-9 0,3 2 9 0,-3 4-8 15,0 1 8-15,0-2-10 0,0 1 10 0,0 1-10 16,3-1 10-16,-3 1 0 0,3-1 0 0,0-1 0 16,0-5 0-16,0-3 12 0,3-3-2 0,0-2-1 15,3 0 50-15,3-2 9 0,6-6 3 0,-3 0 0 16,6-3-10-16,6-2-1 0,-3-6-1 0,2-2 0 16,7-6-27-16,3 1-4 0,0-6-2 0,8 0 0 15,4-2-10-15,3-1-3 0,2 1 0 0,-2 2 0 16,-1 0-13-16,-2 0-13 0,-3 3 2 0,-1 3 1 15,-2-1-127-15,3 3-26 16,-12 3-5-16</inkml:trace>
  <inkml:trace contextRef="#ctx0" brushRef="#br0" timeOffset="12942.9172">11742 15825 2127 0,'0'0'47'0,"0"0"9"0,0 0 3 0,0 0 1 0,0 0-48 0,0 0-12 15,0 0 0-15,0 0 0 0,0 0 56 0,0 0 10 16,0 0 2-16,0 0 0 0,0 0-29 0,0 0-6 16,0 0-1-16,0 0 0 0,0 0-32 0,0 0 0 0,0 0 0 15,0 0 0-15,0 0 0 0,0 0 0 16,0 0 0-16,0 0 0 0,0 0 0 0,6 2 0 0,0 4 0 16,0-4 0-16,6 4 0 0,-3 2 0 0,3-3 0 0,2 3 0 15,4 0 0-15,0 0-14 0,0 2 1 0,3 1 0 16,0-1 13-16,0 1 0 0,-1 2 0 0,1 0 0 15,0 1 8-15,-6-1 4 0,3 3 0 0,0-3 1 16,-3 0-13-16,-1 0 0 0,1 1 0 16,-3-1 0-16,3 0 0 0,-3-2 0 0,-3-1 0 15,0 1 0-15,0 5-26 16,-3-3-8-16,0-2-2 0,0 2 0 0,-3 0-12 16,0-2-4-16,0-1 0 0,-3 1 0 0,0-3-28 15,0-3-5-15,0 3-2 0,0-8 0 0,0 0-88 16,0 0-17-16,0 0-4 0,0 0-1 0</inkml:trace>
  <inkml:trace contextRef="#ctx0" brushRef="#br0" timeOffset="13186.8702">12108 15774 1862 0,'0'0'52'0,"-6"8"13"0,3 0-52 0,-3 3-13 16,0 0 0-16,0-1 0 0,3 1 36 0,-3 5 4 16,0-1 0-16,3 1 1 0,-3 5-41 0,4-2 0 0,-1 2 0 0,-3 0 0 15,0 3 0-15,3-3 0 0,-3 3 0 0,0-3 0 0,0-2-20 0,0 2 3 16,0-3 1-16,3 1 0 31,-3-3-20-31,0 0-3 0,3 0-1 0,0-3-489 0,0-3-99 0</inkml:trace>
  <inkml:trace contextRef="#ctx0" brushRef="#br0" timeOffset="13785.1826">12778 14470 1630 0,'0'0'36'0,"0"0"7"0,0 0 1 0,0 0 3 0,3-3-38 0,-3 3-9 0,3-5 0 0,-3 0 0 15,3 2-12-15,-3 3-5 0,0-5-1 0,0 5 0 31,0 0-27-31,0 0-6 0,0-5-1 0,0 5 0 0,-3-6 52 0,3 6 16 0,0 0 0 0,0 0 0 16,0 0 31-16,0 0 6 0,0 0 2 0,0 0 0 16,0 0 2-16,0 0 1 0,0 0 0 0,0 0 0 15,0 0-6-15,0 0-2 0,0 0 0 0,0 0 0 16,0 0-39-16,0 0-11 0,0 0 0 0,0 0 0 16,0 0 11-16,3 8-3 0,0 3 0 0,0-1 0 15,0 6-8-15,0-2 0 0,0 4 0 0,0 1 0 16,0-1 0-16,0 3-11 0,0 3 3 0,0 3 0 15,-1 2 8-15,-2 0 0 0,0 2 0 0,0 1 0 16,-2 0-11-16,-1 0 11 0,0-1-13 0,0-1 5 16,0-4-4-16,0 1-1 0,0-6 0 0,0 0 0 15,0-3-15-15,3-2-2 16,-3-5-1-16,0-3 0 0,3 0-87 16,0-8-18-16,0 0-3 0,0 0-1 0</inkml:trace>
  <inkml:trace contextRef="#ctx0" brushRef="#br0" timeOffset="14204.2349">12346 14338 1558 0,'0'0'34'0,"6"0"7"0,0 2 2 0,0-2 1 0,3-2-35 0,0 2-9 0,3-3 0 0,0 0 0 16,3 1 54-16,0-6 9 0,-1 0 1 0,4 0 1 0,0 0-43 16,0 0-9-16,0-2-1 0,3 2-1 15,2-3-11-15,-2 3 0 0,0-2 0 0,3 2 0 0,0 0 0 0,0-3 0 16,2 3 0-16,-2-2 0 0,6 2 0 16,-6 0 0-16,3-3 0 0,-4 3 8 0,1 0-8 15,0 3 0-15,0-6 0 0,0 6 0 16,-4-3-100-16,4 3-23 0,-3 0-4 0,-3-3-1 0</inkml:trace>
  <inkml:trace contextRef="#ctx0" brushRef="#br0" timeOffset="15438.1151">12436 13510 1558 0,'0'0'34'0,"0"0"7"0,0 0 2 0,0 0 1 0,0 0-35 0,0 0-9 0,0 0 0 0,-6 5 0 16,3-2 24-16,3-3 4 0,0 0 0 0,0 0 0 16,-6 5-8-16,6-5-2 0,0 0 0 0,0 0 0 15,0 0 21-15,0 0 4 0,0 0 1 0,0 0 0 16,0 0 6-16,0 0 2 0,0 0 0 0,0 0 0 15,0 0-24-15,0 0-5 0,-3-5-1 0,3-1 0 0,0-2-9 0,0 0-1 0,3 0-1 0,3-2 0 16,-3-1-11-16,3 3 0 0,-1-2 0 0,4-1 0 16,0 1 0-16,-3 2 0 15,3-3-9-15,0 3 9 16,0 3-12-16,0 0 12 0,3-3-12 0,-3 5 12 16,-3 3-13-16,3 3 4 0,0-3 1 0,0 5 0 0,-3 3-8 15,-1 2-2-15,1 1 0 0,-3 2 0 0,0 3 2 16,0 3 1-16,-3 4 0 0,-3 4 0 0,-3-1 2 15,0 3 0-15,1 1 0 0,-4 1 0 0,0 1-6 16,0-3-1-16,0 3 0 0,0-3 0 0,3-2 48 0,0-4 10 16,3-2 2-16,0-2 0 0,0-6-8 0,0 0 0 15,6 1-1-15,0-6 0 0,3-3-7 0,3-2 0 16,0-3-1-16,3 0 0 16,6-6-50-16,-4 1-9 0,7-6-3 0,-3 1 0 15,3-1-141-15,0-2-28 0,3 0-5 0,-4 0-2 0</inkml:trace>
  <inkml:trace contextRef="#ctx0" brushRef="#br0" timeOffset="16458.2558">12558 13372 2000 0,'0'0'56'16,"0"0"14"-16,0 0-56 0,0 0-14 0,0 0 0 0,0 0 0 15,0 0 61-15,0 0 10 0,0 0 1 0,0 0 1 16,0 0-49-16,0 0-11 0,0 0-1 0,0 0-1 16,0 0-11-16,0 0 0 0,0 0 0 0,0 0 0 15,6 3-11-15,-4-1 11 0,1 4-8 0,0 2 8 0,0 0-8 0,0-1 8 16,0 4-8-16,0 5 8 0,0 2 0 0,0 9-8 16,3-3 8-16,0 5 0 0,-3 3-8 0,3 2 8 15,-3 3-8-15,0 0 8 0,0 0 0 0,-3 0-8 16,0-2 8-16,0-1 0 0,0-2 0 0,-3-3 0 15,3 0 9-15,-3-3-9 0,-3-5 15 0,3-2-4 16,0-6-1-16,0-2 0 0,0-3 6 0,0-3 2 16,0 0 0-16,3-5 0 0,0 0-18 0,0 0 0 15,-6 0 0-15,0-2 0 0,6 2-13 0,-6-8-7 16,0 0 0-16,4-5-1 0,-4-1 21 0,3-2 0 16,-3 1 0-16,3-7 0 0,0 4 19 0,0-3 1 15,0 0 1-15,0-3 0 0,3 0-13 0,0 0-8 0,0-5 10 0,0 5-10 16,0-2 0-16,0-1-13 0,3 4 1 0,-3-1 0 31,0 3-13-31,0 2-3 0,3 0 0 0,-3 4 0 0,0 1 13 0,0 1 3 0,0 3 0 0,-3 2 0 16,3 0 12-16,-3 2 0 0,3 6 9 0,0 0-9 0,0 0 0 0,0 0 0 15,0 0 0-15,-6 3 0 16,0 2-10-16,0 3 2 0,3 3 0 0,0 5 0 16,0 2 0-16,0 6 0 0,3 0 0 0,3 2 0 15,-3 3 8-15,3 3 0 0,0 0 0 0,0 0-8 16,-3-3 8-16,3 0 0 0,0-3 0 0,0-2 0 15,0-3 0-15,0-2 9 0,0-3-1 0,0-6-8 16,3-2 31-16,-3-2-1 0,-3-6 0 0,6 0 0 16,0-3-15-16,0-5-3 0,-1-3-1 0,-2-2 0 15,0-5-11-15,0-1 0 0,0-5-12 0,0 0 12 0,-3-5-14 16,-3 0 5-16,3-5 1 0,-3-1 0 16,-3 1-5-16,3 0-1 0,0 5 0 0,-2-3 0 15,2 3-18-15,-3 5-3 0,3 0-1 0,-6 3 0 16,3 2-114-16,0 6-23 0,-6-11-5 0,3 16-1 15</inkml:trace>
  <inkml:trace contextRef="#ctx0" brushRef="#br0" timeOffset="17165.3691">12706 14631 1936 0,'0'0'43'0,"0"0"9"0,0 0 1 0,0 0 1 0,0-5-43 0,3 0-11 16,-3 0 0-16,3-1 0 0,0 1 35 0,0-3 5 15,0 0 0-15,3 0 1 0,0-2-17 0,0 2-3 0,0 0-1 16,3 0 0-16,0 0-12 0,0 3-8 0,3-1 8 0,0 1-8 15,0 2 0-15,-3 3 0 0,2 0-10 0,-2 0 10 16,3 6-21-16,-3 2 2 0,0 0 1 0,0 5 0 31,-3 0-14-31,0 3-4 0,0 2 0 0,-3 4 0 0,0-1 23 0,-3 5 4 0,0 3 1 0,-3-2 0 16,0 2 8-16,-3 3-8 0,0-3 8 0,0 2-8 16,0-1 32-16,-3 1 6 0,0-2 2 0,3 0 0 15,-3 1-12-15,3-1-1 0,0-3-1 0,0 1 0 16,4-4 3-16,-1-4 1 0,0-1 0 0,0-4 0 15,6-4 6-15,0 1 0 0,2-3 1 0,1-3 0 16,0-2-29-16,3-3 8 0,3-3-8 0,3 0 0 16,0-2 0-16,3-3 0 0,0-2-12 0,3-1 12 15,2-2-20-15,1 0 4 0,0-1 0 0,3 1 0 16,0-3-11 0,-1 0-1-16,1 1-1 0,0-1 0 0,0-3-95 0,0 3-18 0</inkml:trace>
  <inkml:trace contextRef="#ctx0" brushRef="#br0" timeOffset="17745.8132">13570 13753 2056 0,'0'0'58'0,"0"0"14"0,0 0-58 0,0 0-14 0,0 0 0 0,0 8 0 16,0-8 11-16,0 5-1 0,0 3 0 0,0-2 0 31,3 1-40-31,-3 1-8 0,3 0-2 0,0 0 0 0,-1 0 15 0,1 0 2 0,-3 0 1 0,3 3 0 15,0-1 22-15,0 3 0 0,-3 1 0 0,3 2 0 16,0-1 0-16,0 4 0 0,0 2 0 0,3 0 0 16,-3 0 0-16,3 3 0 0,3 3 12 0,0-3-4 15,-3 2-8-15,3-2-12 0,-3 0 2 0,3-6 1 16,0 1 9-16,0-3 11 0,0-3-3 0,0-3 0 16,-1 1 20-16,1-6 4 0,0-2 1 0,3 0 0 15,0-1 10-15,0-4 1 0,3-4 1 0,-3 1 0 16,3-6-33-16,0 1-12 0,-4-6 9 0,4 3-9 0,-3-3-14 15,0-3-8-15,0 1-2 0,-3-6 0 16,0 3 24-16,-3 0 0 0,0-1 0 0,0 4 0 0,0-3-14 16,-3 0 2-16,3 2 0 0,0 1 0 0,-3 2 28 0,0 2 7 15,0 4 1-15,0 2 0 0,0 3 5 16,-3-1 2-16,0 6 0 0,0 0 0 0,0 0-7 0,0 0-2 16,0 0 0-16,3 8 0 0,-3 0-22 0,0 5 0 15,0 1 0-15,2 2 0 0,-2-1 0 0,0 4 0 16,0 2 0-16,3 0 0 0,-3 3-15 0,3 3 3 15,0-4 0-15,0 1 0 16,-3 0-28-16,3 0-6 0,0 0-1 0,0-3 0 16,3 0-94-16,-3-5-19 0,3 0-4 0</inkml:trace>
  <inkml:trace contextRef="#ctx0" brushRef="#br0" timeOffset="17989.2026">14245 14036 2487 0,'0'0'55'0,"0"5"11"0,-3 3 2 0,3 6 2 0,0 1-56 0,-3 1-14 0,3 3 0 0,0-1 0 15,0 1 0-15,0 2 0 0,0 3 0 0,0-3 0 16,0 3-16-16,3 2-5 0,-3-2-2 0,3 3 0 16,0-1 8-16,0 1 2 0,0-4 0 0,0 4 0 15,0-1 13-15,0-2-9 0,0 3 9 0,-3-4-8 16,3 4-7-16,-3-3-1 0,-3 2 0 0,3 1 0 15,-6-1-54-15,3-2-11 0,0-3-3 16,0 0 0-16,0-2 10 0,0-6 2 0,3-3 0 0,-3-2-738 16</inkml:trace>
  <inkml:trace contextRef="#ctx0" brushRef="#br0" timeOffset="18489.5091">14332 13541 1681 0,'0'0'36'0,"-3"8"8"0,3 0 2 0,-3 0 2 0,3 0-38 0,-3 0-10 0,3-8 0 0,0 5 0 15,0-5 28-15,-3 6 3 0,3-6 1 0,0 0 0 16,0 0-32-16,0 0 0 0,0 0 0 0,0 0 0 16,-3-3 28-16,0-8 0 0,3 1 0 0,0-3 0 15,0-3 7-15,3 3 1 0,6-3 0 0,-3 0 0 0,3 0-36 0,-1 3 0 16,4-1 0-16,0 4 0 0,0-3 0 0,-3 5 0 15,3 0 0-15,-3 2 0 16,3 4 0-16,-3 2-9 0,-3 2 9 0,3 4-8 16,-3 4-2-16,0 4 0 0,-3 1 0 0,0 7 0 0,-1-1-4 15,1 8-1-15,-6-5 0 0,3 5 0 0,-2 0-1 16,-1 0-1-16,3 0 0 0,0 0 0 0,0-5 27 16,3 2 6-16,-1-2 0 0,1-3 1 0,3-5 79 0,3 0 15 15,0-3 3-15,3-5 1 0,6 0 1 0,3 0 1 16,6-5 0-16,2-6 0 0,10-2-71 0,3-3-14 15,5-5-4-15,7-6 0 16,3-2-51-16,5-3-10 0,7-5-3 0,5-3-786 16,0 1-158-16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0-11-12T05:14:58.8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0-11-12T05:15:05.359"/>
    </inkml:context>
  </inkml:definitions>
  <inkml:trace contextRef="#ctx0" brushRef="#br0">740 369 3612,'0'0'4515,"0"0"-516,-37 41-903,37-41-516,0 0-645,0 0-903,0 0-516,0 0-258,-16-48-387,16 48-387,0 0-516,0 0-1419,0 0-1677,0 0 0,-2 46-516,2-46 130</inkml:trace>
  <inkml:trace contextRef="#ctx1" brushRef="#br0">99 408</inkml:trace>
  <inkml:trace contextRef="#ctx1" brushRef="#br0" timeOffset="905">0 25,'24'-25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1-19T03:52:17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19755 16345 0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7-27T04:53:59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1-04T04:19:36.4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7-27T04:53:59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1-04T04:19:36.4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7-27T04:53:59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1-04T04:19:36.4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31T05:47:46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4783 15798 1015 0,'0'0'28'0,"0"0"8"0,0 0-36 0,0 0 0 0,3-5 0 0,-3 0 0 16,-3-1 54-16,3 1 4 0,0 0 1 0,0 0 0 16,0-1-15-16,0-2-4 0,0 3 0 0,0 2 0 15,0-5-3-15,0 3-1 0,0 0 0 0,0 0 0 16,0-1 0-16,0 6 0 0,0-2 0 0,0-1 0 16,-3-2-7-16,3-1-1 0,0 6-1 0,0 0 0 15,0 0-5-15,-3-2-1 0,0-4 0 0,3 6 0 0,0 0-5 16,0 0 0-16,0 0-1 0,0 0 0 0,0 0-15 15,0 0-12-15,0 0 3 0,0 0 0 0,0 0 9 16,0 0 12-16,0 0-2 0,0 0-1 0,0 0 3 0,3 8 1 16,-3-2 0-16,0-6 0 0,3 5 19 0,3 0 4 15,-3 1 1-15,0-1 0 0,0 3-11 0,3 0-2 16,-3-3-1-16,3 3 0 0,0-3-12 0,-1 6-3 16,-2-1 0-16,3-2 0 0,0 3-8 0,-3 0 0 15,3-1 0-15,3 3 8 0,-3-2-8 0,0 2 0 16,6 3 0-16,-9 0 0 0,6 0 0 0,0 0 0 15,3 2 0-15,-3 3 8 0,3 3-8 0,-3-3 0 0,2 3 0 16,1-3-11-16,0 3 11 0,0 0 0 0,0 0 0 16,0 2 0-16,0-2 0 0,3 0 0 0,-3 0 0 15,0 2 0-15,-1-2 0 0,4 0 0 0,-6-3 0 16,0 0 0-16,3 0 0 0,-3-2 0 0,3-1 0 16,-6-2 0-16,3 0 0 0,0 0 0 0,-3 0 0 15,3-3 0-15,-3 0 0 0,3 0 0 0,-6 1 0 0,2-4 0 16,1 3 0-16,-3-5 0 0,3 0 0 0,-3-2 8 15,3 2-8-15,-3 0 8 0,0-6-8 0,3 3 8 16,-3-2-8-16,-3-3 11 0,0 0-11 0,0 0 12 16,6 0-3-16,-6 0 0 0,6-5 0 0,-3 0 0 15,3-1 3-15,-3-2 1 0,3-2 0 0,-3-1 0 16,3 1 3-16,0-4 1 0,0-2 0 0,3 3 0 16,-6 0-3-16,3-3-1 0,0 0 0 0,0-2 0 15,2-1-1-15,-2-2 0 0,3 5 0 0,0-5 0 16,0 0-12-16,0 2 8 0,0-2-8 0,0 0 0 15,0 2 0-15,0-4 0 0,0 1 0 0,0-1 0 0,3-1 0 16,-3 0 0-16,-1 3 0 0,1 0 0 0,0 0 9 16,0-1-9-16,0-1 8 0,0-1-8 0,0 0 0 15,0 3 0-15,-3-3 0 0,3 0 0 0,0 3 0 0,-3 0 0 16,3 2 0-16,0 1 0 0,-3-1 0 0,0 6-12 16,-1-3 4-16,1 6 8 0,0-1 0 0,-3 3 0 15,3 0 0-15,-3 0 0 0,0 3-15 0,0 2 5 16,-3-2 1-16,3 2 0 0,0 1-11 0,-3 2-1 15,0 0-1-15,3-3 0 16,-3 3-18-16,6 0-3 0,-6 0-1 0,3 0 0 16,3 0-15-16,-3 3-3 0,-3-3-1 0,6 2 0 15,-3 1-14-15,3 0-3 0,-6-3-1 0,3 2-677 0</inkml:trace>
  <inkml:trace contextRef="#ctx0" brushRef="#br0" timeOffset="1151.5133">5890 16391 1437 0,'0'0'40'0,"0"0"10"0,0 0-40 0,0 0-10 0,0 0 0 0,0 0 0 16,0 0 51-16,0 0 8 0,0 0 1 0,0 0 1 16,0 0-22-16,0 0-5 0,0 0-1 0,0 0 0 15,0 0 6-15,-6-3 1 0,6 3 0 0,-6-2 0 16,0-1 3-16,6 3 1 0,-6 0 0 0,6 0 0 15,0 0-26-15,0 0-5 0,-6 0-1 0,6 0 0 0,0 0 10 16,-6-3 2-16,6 3 0 0,0 0 0 0,0 0 2 16,-6 3 1-16,6-3 0 0,0 0 0 0,0 0-15 0,0 0-4 15,-6 3 0-15,0-1 0 0,1-2 4 0,5 0 1 16,-6 3 0-16,0 0 0 0,-3-1-13 0,3 1 9 16,3 2-9-16,-3 0 8 0,0-2 0 0,0 0 0 15,0 2 0-15,0 0 0 0,0 1-8 0,0-1 0 16,0 0 0-16,0 3 0 0,0 0 0 0,-3 0 0 15,6 0 0-15,-3 0 0 0,0 2 0 0,0-2 0 16,3 3 9-16,-2 0-9 0,2-3 0 0,0 2 0 16,0-2 0-16,0 3-12 0,0-3 22 0,0 2 4 15,0-2 1-15,0 3 0 0,3-3-15 0,-3 0 0 0,3-1 8 16,-3 4-8-16,3-3 16 0,3 3 0 16,-3-3 0-16,0 2 0 0,3 1-26 0,-3-3-5 0,3 2-1 15,0 1 0-15,0-3 16 0,0 2 0 0,3 1 9 16,-3-1-9-16,0 1 0 0,2-3 8 0,1 3-8 0,0-1 0 15,0-2 12-15,0 0-1 0,0 0 0 0,0 0 0 16,0 0-11-16,0-3 0 0,3 3 0 0,0-5 0 16,-3-1 0-16,3 1 0 0,0 0 0 0,-3-1 0 15,0-2 0-15,0 0 0 0,3 0 0 0,-3 0 0 16,2 0 0-16,1 0 0 0,0 3 0 0,0-3 0 16,-3 0 8-16,3-3 0 0,-3 1 0 0,0-1 0 15,3-2-8-15,-6 2 0 0,3-2 0 0,-3 0 0 16,3-3 0-16,-3 2 0 0,3-2 0 0,-3 0 0 15,0-2 0-15,0-3-11 0,0 2 3 0,0-2 0 0,0 2 8 16,-3 1 0-16,3-4 0 0,0 1 0 16,-3-3 0-16,0 3 0 0,3 0 0 0,0 0 0 0,-3-1 0 15,2 1 0-15,-2 0 0 0,0 0 0 16,3-1 0-16,0-1 0 0,-3 1 0 0,3-2 0 0,-3 3 0 0,0 0 0 16,0 0 0-16,0 2 0 0,0 1 0 15,0-4 0-15,0 4 0 0,0-1 0 0,0 3 0 0,0-2 0 16,-3-1 0-16,3 1 0 0,0-1 0 15,-3 3-8-15,0 3 8 0,1-1-8 0,2 1 8 0,-3 0 0 16,0 2 8-16,0-2-8 16,3 5-24-16,-6-3-8 0,6 3-3 0,-6 0 0 15,-3 0 5-15,-3 0 1 0,3-2 0 0,-3 4 0 16,0-2-47-16,0 6-10 0,-3-4-2 0,3 3-528 16,3 1-105-16</inkml:trace>
  <inkml:trace contextRef="#ctx0" brushRef="#br0" timeOffset="28746.7887">20815 15129 939 0,'0'0'20'0,"-6"0"5"0,-3-3 1 0,3 1 1 0</inkml:trace>
  <inkml:trace contextRef="#ctx0" brushRef="#br0" timeOffset="29965.7241">20803 14915 529 0,'0'0'11'0,"0"0"2"0,0 0 1 0,0 0 2 0,0-6-16 0,0 1 0 0,0 0 0 0,0-3 0 15,0 2 37-15,0 1 4 0,3 0 1 0,-3-3 0 16,0 3 26-16,3-1 4 0,-3 1 2 0,0 0 0 0,0-3 2 15,3 3 0-15,-3 5 0 0,0 0 0 0,0-6-36 16,3 1-6-16,0 0-2 0,-3-1 0 16,0 1-16-16,2 0-3 0,-2-3-1 0,3 3 0 0,-3-1-4 15,0 6 0-15,0-5-8 0,0 5 12 0,0-5-12 16,0 5 0-16,0-6 8 0,0 6-8 0,0 0 0 0,-3-2 0 16,3-4 0-16,0 6 0 0,0-5-14 15,0 5 1-15,0 0 0 0,0 0 0 0,0 0 13 0,0-5-12 16,0 0 12-16,3-1-12 0,-3 1 12 0,0 5 0 15,0-5 0-15,3 2-9 0,0-2 23 0,-3 5 5 16,3-3 1-16,-3 3 0 0,3-5-5 0,-3 5-1 16,0 0 0-16,0 0 0 0,0 0 33 0,0-5 6 15,0 5 2-15,0 0 0 0,0 0-5 0,0 0-1 0,0 0 0 0,0 0 0 16,0 0-22-16,0 0-5 0,0 0-1 0,0 0 0 16,0 0-1-16,0 0 0 0,0 0 0 15,0 0 0-15,0 0 5 0,-3 7 1 0,0-1 0 16,0 2 0-16,3 0-2 0,-3 0-1 0,3 0 0 0,-3-1 0 15,1 1 4-15,2 0 1 0,-3 0 0 0,3 3 0 16,-3-3 0-16,3 2 0 0,0-4 0 0,0 2 0 16,0 2-2-16,0 1 0 0,0-1 0 0,0 1 0 15,0 2-11-15,0 3-3 0,0-3 0 0,0 3 0 16,-3 3-3-16,3 2-1 0,-3-5 0 0,0 5 0 16,3-3-8-16,0 1 0 0,-3 2 0 0,3 0 0 15,0 0 0-15,0 1 0 0,-3-4 0 0,3 3 0 16,0-2 0-16,3-1 0 0,0-2 0 0,-3-3 0 0,3 3 0 15,0-2 0-15,0-4 0 0,3 1 0 16,-4-3 0-16,4 0 0 0,0 0 0 0,0-6 0 16,0 6 0-16,0-3 0 0,0-2 0 0,-3 0 0 15,3-1 0-15,0-2-9 0,0-2 9 0,3 2-13 0,-3-3 13 16,0-2 0-16,0 2 0 0,3-2 0 0,0 0 0 16,-3-3 0-16,3 0-10 0,0 0 10 0,-1 0 0 15,1 0 0-15,-3 0-9 0,6-3 9 0,-3-2 0 0,0 2 0 16,0 1-8-16,0-1 8 0,0 1 0 0,0-1 0 15,0 3 0-15,-3-2 0 0,3-1 0 0,-3 0 9 16,3-2-9-16,-4 3 8 0,4-1-8 0,-3 0 0 16,0-2 0-16,0 3 0 0,-3-1 0 15,3-2 0-15,0 0 0 0,-3-1 0 0,3 4 0 0,-3-1 0 16,-3-2 0-16,0 0 0 0,3 0 0 0,0-1 0 16,-3 1 0-16,3-3 0 0,0 3 0 0,-3-3 0 0,0 3 0 15,0 2 0-15,0 1 0 0,0-1 0 0,0 6 0 16,-3 0 0-16,3-3 0 0,0 2 0 0,-3 1 0 0,3 0 0 15,-3-1 0-15,0 1 0 0,0 3 0 16,3 2 0-16,0 0 0 0,-3-6 0 0,0 4 12 0,3 2-4 16,0 0 9-16,0 0 2 0,0 0 0 0,-3-3 0 15,3 3-19-15,0 0 10 0,0 0-10 0,0 0 8 16,0 0-8-16,0 0 0 0,0 0 0 0,0 0 0 16,0 0 0-16,0 0 0 0,0 0 0 0,0 0 0 15,0 0 8-15,0 0 0 0,0 0 0 0,0 0 0 16,0 0 16-16,-3 3 4 0,3-3 0 0,-3 8 0 15,6-1-16-15,-3-1-4 0,0 2 0 0,0-8 0 16,3 5-8-16,0-2 0 0,0 7 0 0,0-2 0 0,0 3 0 16,-3 2 8-16,3-2-8 0,0-1 8 0,0 3-8 15,3 1 0-15,-3-1 0 0,0 0-11 0,3 0 11 16,0 3 0-16,-3 0 0 0,3-3 0 0,0 3 0 16,0 3 0-16,0-3 0 0,0 2 0 0,-1-2 0 0,1 0-8 15,0 2 8-15,-3-2-8 0,6 5 8 16,-6-5 0-16,3 0 0 0,-3 3 8 0,3-6-8 15,-3 0 0-15,0 3 0 0,3-3 0 0,-3-2 0 0,-3-1 0 16,3-2 0-16,0 0 0 0,0 0 0 0,-3 3 0 16,3-6 0-16,0 3 0 0,-3-3 0 0,0-5-8 15,3 6 0-15,-3 1 0 16,0-7-20-16,3 6-3 0,-3-6-1 0,3 5 0 0,-3 0 24 16,0-5 8-16,0 0 0 0,0 0-9 0,0 0-13 0,3 6-2 0,3-4-1 15,-6-2 0 1,3 0-25-16,3 0-5 0,0-2-1 0,-3-1 0 15,3 0-36-15,0 1-7 0,2-4-1 0,-2 4-1 16,3-1-69-16,-3 0-14 0,3 3-2 0</inkml:trace>
  <inkml:trace contextRef="#ctx0" brushRef="#br0" timeOffset="30732.3422">21687 15118 1645 0,'0'0'36'0,"0"0"7"0,0 0 1 0,0 0 4 0,0 0-39 0,0 0-9 16,0 0 0-16,0 0 0 0,0 0 55 0,0 0 9 0,0 0 1 16,0 0 1-16,0 0-34 0,0 0-8 0,0 0 0 0,0 0-1 15,0 0 1-15,0 0 1 0,0 0 0 0,0 0 0 16,0 0 2-16,0 0 0 0,0 0 0 0,0 0 0 15,3 3 0-15,-3-3 0 0,0 0 0 0,3 5 0 16,0 3 0-16,-3-3 0 0,0-5 0 0,3 6 0 16,-3-6-10-16,0 5-1 0,0-5-1 0,3 8 0 15,0-3-6-15,-3 3-1 0,3-2 0 0,-1-1 0 16,-2-5 4-16,0 8 0 0,3 0 0 0,-3 0 0 16,0-3 3-16,0-5 1 0,0 8 0 0,0-3 0 15,3 3-5-15,-3 3-1 0,0-3 0 0,3 0 0 16,-3-1-10-16,0 4 0 0,3 0 9 0,-3-3-9 15,0 2 0-15,0-2 8 0,0 3-8 0,3-3 0 16,-3 0 0-16,0 2 8 0,3 1-8 0,-3-3 0 16,0 2 0-16,3 1 0 0,-3-1 0 0,0 1 8 15,0 0-8-15,0-1 8 0,0 1-8 0,0 2 8 16,0-5-8-16,0 2 0 0,0 1 0 0,0-3 0 0,0 0 0 16,0 0 0-16,0-8 12 0,0 5-4 0,0-5-8 15,-3 5-15-15,3 3 4 0,0-8 1 0,0 0 19 16,0 0 4-16,0 0 1 0,0 0 0 0,0 0-14 0,0 0 9 15,0 0-9-15,0 0 8 0,0 0-8 0,0 0 0 16,0 0 9-16,0 0-9 0,0 0 0 0,0 0 0 16,0-5 0-16,0 0 0 0,0 0-10 0,0-3 10 15,0 2-12-15,0 1 12 0,0-3-20 0,0 0 4 16,0 3 0-16,0-3 0 16,0 0-4-16,0-3-1 0,0 1 0 0,0-3 0 15,0-1-8-15,0 1-2 0,0 0 0 0,0 0 0 16,0-3 15-16,-3 0 4 0,3-3 0 0,0 4 0 0,0-4 12 0,-3 0-12 0,3-2 12 15,0 0-12-15,0 3 12 0,3-6 0 0,0 3-10 16,0-1 10 0,0 1-34-16,3 0-2 0,-3 3-1 0,3-1-955 0</inkml:trace>
  <inkml:trace contextRef="#ctx0" brushRef="#br0" timeOffset="56557.5525">3512 15790 1832 0,'0'0'40'0,"0"0"9"0,0 0 2 0,0 0 0 0,0 0-41 0,0 0-10 16,0 0 0-16,0 0 0 0,0 0 64 0,0 0 12 15,0 0 1-15,0 0 1 0,0 0-40 0,0 0-8 16,0 0-2-16,0 0 0 15,0 0-13-15,0 0-3 0,0 0-1 0,0 0 0 0,0 0-11 0,0 6 0 16,-3 2 0-16,0-3 0 0,3-5 10 0,-3 5 10 16,0 3 1-16,-3-3 1 0,6 1-4 0,-3 2-1 15,3-3 0-15,0 3 0 0,-3 2 4 0,3-2 1 0,0 3 0 16,-3 0 0-16,0 2 18 0,3 0 3 0,-3 3 1 16,3 0 0-16,-3 0-4 0,0-1-1 0,0 1 0 15,0 3 0-15,3-1-22 0,-3 4-4 0,-3-1-1 16,3 3 0-16,0 2-12 0,0-2 0 0,3 0 0 0,-3 2 0 15,0 3 0-15,0-5 0 0,0 2 8 0,0 1-8 16,3-1 0-16,0-2 0 0,-3 0 0 0,0-5 0 16,3-4 0-16,0-1 0 0,0-1 8 0,0 0-8 15,3 0-10-15,-3-5-5 0,0-2-1 0,0-6 0 32,0 5-22-32,0-5-5 0,0 0-1 0,0 0 0 0,0 0-5 15,0 0-2-15,3-3 0 0,0-5 0 0,0 3-19 16,-3-3-4-16,3 3-1 0,-1464-3-597 0,2925 0-119 0</inkml:trace>
  <inkml:trace contextRef="#ctx0" brushRef="#br0" timeOffset="57067.1616">3235 16579 1814 0,'0'0'40'0,"0"0"8"0,0 0 1 0,0 0 3 0,0 0-42 0,0 0-10 0,0 0 0 0,0 0 0 15,0 0 64-15,0 0 12 0,0 0 1 0,0 0 1 16,0 0-30-16,0 0-7 0,0 0-1 0,0 0 0 15,0 0-22-15,0 0-5 0,0 0-1 0,0 0 0 16,0 0-3-16,0 0-1 0,0 0 0 0,0 5 0 16,3 0-8-16,-3 3 0 0,3-2 0 0,0-4 0 15,0 4 11-15,0-1-3 0,3 0-8 0,0 0 12 16,-3 1 0-16,3-4-1 0,3 4 0 0,0-4 0 16,-1-2 13-16,-2 3 4 0,3 0 0 0,3-3 0 15,3 0-15-15,0-3-2 0,0 0-1 0,3 1 0 16,3-4-10-16,-7 1 0 0,7 0 0 0,0-1 0 15,0-1-11-15,3 1 11 0,-6-2-8 0,2 0 8 16,-2 3 0-16,3 0 0 0,0 0 0 0,-3 2 11 16,3 0-11-16,0 1-9 0,-4 2 9 0,4 0-13 15,-3 0-13-15,0 0-2 0,3 2-1 0,-3-2 0 16,0 3-13-16,-4 0-2 0,1-1-1 0,0 3 0 16,0-2-7-16,0 2 0 0,-3 1-1 0,3-1 0 15,0-2-4-15,-1-1-1 0,-2 4 0 0,0-4 0 16,0 1-22-16,3-1-5 0,-3-2-1 15</inkml:trace>
  <inkml:trace contextRef="#ctx0" brushRef="#br0" timeOffset="57950.5178">3256 17179 1680 0,'0'0'48'0,"0"0"9"0,0 0-45 0,0 0-12 0,-6 3 0 0,6-3 0 0,0 0 99 0,-3 3 17 16,3-3 4-16,0 0 1 0,0 0-57 0,0 0-12 15,0 0-3-15,0 0 0 0,0 0-17 0,0 0-4 16,0 0-1-16,0 0 0 0,0 0-8 0,0 0-2 15,0 0 0-15,0 0 0 0,0 0-17 0,0 0 8 16,3-6-8-16,-3 6 0 0,0 0 0 0,0-5 0 16,3 2 0-16,-3 3 0 0,3-5 0 0,-3 5 0 15,0 0 0-15,0 0 0 0,0 0 0 0,0 0 0 16,3-2 0-16,-3 2 0 0,0 0 0 0,0 0 0 16,0 0 0-16,0 0 0 15,0 0-27-15,0 0-2 0,6 0-1 0,-6 0 0 16,0 0-33-16,0 0-6 0,0 0-2 0,0 0 0 15,6 0-119-15,-6 0-24 0,0 0-5 0,0 0-461 0</inkml:trace>
  <inkml:trace contextRef="#ctx0" brushRef="#br0" timeOffset="58689.7013">3318 17082 1562 0,'0'0'34'0,"0"0"7"0,0 0 2 16,0 0 1-16,0 0-35 0,0 0-9 0,0 0 0 0,0 0 0 0,0 0 9 0,0 0 0 15,0-6 0-15,3 4 0 0,0-4-9 0,-3 6-14 16,0 0 3-16,0 0 1 0,0 0 10 0,0 0 0 0,0-5 0 16,0 5 0-16,0 0 0 0,3-3 0 0,-3 3 0 15,0 0 0-15,0-5 0 0,0 5 0 0,0 0 0 0,0 0 11 16,0-3 5-16,0 3 0 0,0 0 1 15,0 0 0-15,-3-5-8 0,3 5-1 0,0 0-8 0,-6-3 12 16,6 3 4-16,-6 0 1 0,-3 0 0 0,6-2 0 16,3 2 11-16,-6-3 3 0,1 1 0 0,5 2 0 15,-6-3 18-15,0 0 4 0,3-2 1 16,0 2 0-16,3-5-11 0,-3 0-3 0,6 0 0 0,-3-2 0 16,3-1-21-16,0 3-5 0,3-5-1 0,0 5 0 15,-1-2 4-15,1-1 1 0,0 0 0 0,3 6 0 16,0-3-4-16,3 3-1 0,3 0 0 0,-3 5 0 15,-3 0-13-15,6 5 0 0,3 0 8 0,-6 3-8 16,2 8 0-16,1 0-8 0,3 0 8 0,-6 5-13 16,0 0-19-1,0 3-3-15,-6 5-1 0,-3 0 0 0,0 3-23 0,-6 0-5 16,0-1 0-16,0 1-1 0,-6 3 41 0,3-1 9 0,3-2 2 0,-3-1 0 0,0-4 57 16,0-1 12-16,3-4 3 0,0-4 0 15,0-5 18-15,3 1 4 0,0-7 1 0,3-1 0 0,-3-6-25 16,3 2-5-16,6-2 0 0,-3-2-1 0,6-4-7 15,0-1 0-15,-3-4-1 0,6 3 0 0,-3-5-43 0,2 0 0 16,-2-1 0-16,0 1 0 0,3 0 0 0,3 2 0 16,-9-2 0-16,6 2 0 0,0-2-11 0,0 3-4 15,-1-1-1-15,1 0 0 16,6 1-11-16,-9-1-2 0,6 3-1 0,0 0 0 16,3 0 5-16,-1-5 1 0,4 3 0 0,-3-4 0 15,3-1-52-15,0-1-11 0,3 2-1 0,-7-1-1 16,4-4-103-16,0 3-21 0,24-16-4 0,-16 11-1 0</inkml:trace>
  <inkml:trace contextRef="#ctx0" brushRef="#br0" timeOffset="59740.1497">4021 16484 1911 0,'0'0'42'0,"0"0"9"0,-3-6 1 0,3 6 2 0,0 0-43 16,0-2-11-16,0-6 0 0,3 2 0 0,-3 6 84 0,0 0 16 15,0-5 2-15,3 2 1 0,3-4-60 0,0 1-12 16,-3 1-3-16,0 0 0 0,0 2-16 0,3-2-4 0,-1-1-8 16,1 4 12-16,0-4-12 0,3 4 11 15,0-1-11-15,0 3 10 0,-3 0-10 0,3 0 0 16,0 0 0-16,-3 3 0 0,6-6 16 0,-6 6 0 0,0 2 1 15,3 0 0-15,-3-2-17 0,3 2 10 0,2 1-10 0,-2-1 8 0,-3-2 7 0,0 2 1 16,3-2 0 0,-3 2 0-16,3 3-16 0,-3-3 0 0,3 3 0 0,-3-3 0 15,-3 3 0-15,3-3 0 0,0 1 0 16,-3-1 0-16,0 0 0 0,0 1 8 0,3 2-8 0,-3 2 0 16,0-2 0-16,-3 3 8 0,3-1-8 15,-3-2 0-15,0 0 8 0,-3 0-8 0,0 3 11 0,0-3-11 16,-3 2 8-16,3-2-8 0,-3 3 0 0,3-3 0 15,-3 0 32-15,0 0 0 0,3-3 0 0,-3 0 0 16,6-5-32-16,0 0 0 0,0 0 0 0,-9 5 0 16,9-5 0-16,0 0 0 0,0 0 0 0,0 0 0 15,-6-2 16-15,6 2-3 0,-3-8-1 0,0 3 0 16,0-6-3-16,3 0-1 0,0 1 0 0,0-3 0 16,0-1-8-16,0-2 0 0,3 3 0 0,-3-3 0 15,0-2 0-15,3 2 0 0,3 0 0 0,-3 5 0 16,9-2 0-16,-9 3-11 0,0-1 3 0,3 3 0 0,0 0 8 15,0-2 0-15,0 2 0 0,0 0 0 0,0 0 0 16,0 0 0-16,0 0 0 0,-3 0 0 0,3 5 0 0,-1-2 0 16,1 2 0-16,-3 1 0 0,-3 2 0 0,6-3 0 15,0 0 0-15,0 3 0 0,3-2 0 0,-3 2 0 16,0 0 0-16,0 2 0 0,0 1 0 0,0 0 0 16,0 2 0-16,-3 0 0 0,3-2 0 0,0 2 0 15,-3 1 0-15,3-1 0 0,-3 3 0 0,-3-3-8 0,3 0 8 16,-3 3-8-16,3-2 8 0,-3 2 0 15,0-3 0-15,0 0 0 0,0-5 0 0,0 8 0 0,0-8 0 16,-3 5 0-16,3-5 0 0,0 0 0 0,0 0 8 0,0 0-8 16,0 0 0-16,0 0 0 0,0 0 0 0,0 0 0 15,0 0 11-15,0 0-3 0,0 0 0 0,0 0 0 16,0-5-8-16,0 0 0 0,0 0 0 16,3-1 0-16,-3-2 0 0,3 0 8 0,0 0-8 0,0 0 8 15,0-2 0-15,0 2 0 0,0 0 0 0,-1 0 0 16,4 3-8-16,-3-1 0 0,6 1 0 0,-6 3 0 15,0-4 0-15,-3 6 0 0,0 0 0 0,6 0 0 16,0 0 0-16,3 3 0 0,-3 0 0 0,0-1 0 16,-3 3 0-16,6 1 0 0,-3-1 0 0,3 0 0 15,-3 3 0-15,0-2 0 0,0 2 0 0,0-1 0 16,0 1 0-16,3 0 0 0,-6 0 0 0,-1 3 0 16,4 2 0-16,-3 3 0 0,0-3 0 0,0 0 0 0,-3 3 0 15,0 0 0-15,0 0 0 0,0-3 0 16,0 1 0-16,0-1 0 0,0-5 0 0,0 0 0 0,-3-3 0 15,3-5-11-15,0 0 3 0,0 0 0 16,0 0-40-16,0 0-8 0,0 0-2 0,-3-5 0 16,3-3-115-16,-3-3-23 15,3-5-5-15</inkml:trace>
  <inkml:trace contextRef="#ctx0" brushRef="#br0" timeOffset="60128.1736">4426 16002 2275 0,'0'0'50'0,"0"0"10"0,0 0 3 0,0 0 1 0,0 0-52 0,0 0-12 0,0 0 0 0,0 0 0 15,-3-5 53-15,3 5 8 0,0 0 2 0,-3-3 0 16,0-2-43-16,3 5-8 0,-3-3-1 0,3 3-1 15,0 0-10-15,0 0 0 0,0 0 0 0,0 0 0 16,-6 5-8-16,0 1 8 0,3-1-10 0,0 0 10 16,0 3-12-16,3-2 12 0,0 1-13 0,0-7 5 15,0 0 8-15,0 0 0 0,6 6 10 0,-3-4-10 16,3 1 0-16,-6-3 0 0,3-3 0 0,3 1-10 0,0-4 20 16,0-1 4-16,-3 1 1 0,2-2 0 15,-2 0 0-15,3 0 0 0,-6 0 0 0,6 1 0 0,-3-1-15 16,-3 2 0-16,0 1 0 0,0 0 0 0,0 5 0 0,0 0 0 15,0 0 0-15,0 0 0 0,0 0 0 0,-9 5-10 16,6 0 10-16,-3 3-12 0,4-2-8 0,2 1-3 16,0 1 0-16,0 0 0 15,0-8-80-15,2 6-16 0,1-4-3 0,3 4-861 0</inkml:trace>
  <inkml:trace contextRef="#ctx0" brushRef="#br0" timeOffset="60863.2147">5911 15431 1893 0,'0'0'41'0,"0"0"9"16,0 0 2-16,0 5 2 0,0-5-43 0,0 8-11 0,0-8 0 0,-3 5 0 0,3-5 47 0,0 0 7 16,-3 8 2-16,3-8 0 0,-3 3-38 0,3-3-7 15,-3 5-2-15,0 0 0 0,3-5-9 0,-6 3 0 0,-3 2 0 16,3-2 8-16,6-3 4 0,-6 0 0 15,-3 0 0-15,3 0 0 0,0-3-12 0,0 0 12 16,0 1-12-16,1-3 12 0,-1 2 2 0,3-2 1 16,-3-1 0-16,3 1 0 0,0 0-15 0,3-1 0 0,0 1 0 0,0 0 0 15,0-3 16-15,3 3-4 0,0-3 0 0,-3 0 0 16,6 2-4-16,-3-1-8 0,3 4 11 0,-4-2-11 16,4 2 8-16,3 0-8 0,-3 3 0 15,3 0 0-15,0 0 0 0,0 3 0 0,0 2 0 0,0 1 0 16,0 1 0-16,0 1 0 0,0 0 0 0,-3 3 0 15,3 0 0-15,-3 2-9 0,0 0 9 0,0-2-12 16,-1 2 12-16,1-3 0 0,0 4 0 0,0-1 0 16,0 0 0-16,-3 0 0 0,0-2 0 0,-3 2 0 15,3-2 24-15,0-1 8 0,0 1 0 0,-3-3 1 16,3-3 18-16,0 3 3 0,-3-8 1 0,6 3 0 16,-3-3-19-16,3 2-3 0,0-4-1 0,0 2 0 15,0 0-9-15,3-3-3 0,0-2 0 0,0-1 0 16,0 4-6-16,0-4-2 0,2 1 0 0,1 0 0 0,-3 0-12 15,3-1 0-15,-3 1-9 0,3 0 9 16,-3-1-40-16,-3 1-3 16,3 3 0-16,0-4 0 0,0 1-109 0,3 2-23 0,-4-2-4 15,4 2-829-15</inkml:trace>
  <inkml:trace contextRef="#ctx0" brushRef="#br0" timeOffset="63119.58">7298 16396 1687 0,'0'0'48'0,"0"0"10"0,0 0-46 0,0 0-12 0,3-5 0 0,0 2 0 0,0-2 93 0,3 2 17 16,0-2 3-16,0 2 1 0,0-2-48 0,0 0-10 16,3 2-1-16,-3-2-1 0,2 2-23 0,-2 1-5 15,0-1-1-15,3 0 0 0,0 3 17 0,-3-2 3 16,0-1 1-16,3 3 0 0,-3 0-18 0,3-3-4 15,0 3-1-15,0 0 0 0,0-2 14 0,3 2 3 16,0-3 1-16,2 0 0 0,1 1-33 0,0 2-8 16,3-3 0-16,0 3 0 0,0-2 0 0,3-1 0 15,-1 0 0-15,4 1 0 0,0-1 0 0,3-2 0 16,0-1 0-16,2 4 0 0,4-1 0 0,0-2 0 0,3-1 0 16,-1 1 0-16,4-3 0 0,-3 3 0 0,2 0 0 15,-2-1 0-15,6 1 0 0,0 0 0 0,-1-1-10 16,1 1 10-16,0 0 0 0,-4 0 0 0,4 2 0 0,-3-2 10 15,-1-1-10-15,1 1 0 0,0 0 0 0,-4 0 0 16,7-3 0-16,-6 2 0 0,0 1 0 16,-1 2 0-16,-2-2 0 0,0 0 0 0,-1-1 0 0,-5 4 0 15,0-3 0-15,0 2 0 0,-3-2 0 0,-1 2 0 16,-2-2 0-16,0 2 0 0,0-2 0 0,0 2 0 16,-3-2 0-16,-3 2 0 0,-1-2 0 0,-2 2 0 15,0 3-26 1,3-2-4-16,0-1-1 0,-6-2 0 0,3 2 31 0,-3 0 0 0,0 1 0 0,0-4 0 15,0 4-12-15,-1-4 3 0,1 4 1 0,-3-3 0 16,0 2-35 0,0-2-6-16,-3-1-2 0,3-2 0 0,-3-2-121 15,0 2-25-15,0-5-5 0,-3 2-658 0</inkml:trace>
  <inkml:trace contextRef="#ctx0" brushRef="#br0" timeOffset="63447.4598">8929 15891 2275 0,'0'0'50'0,"0"0"10"0,0 0 3 0,0 0 1 0,3 5-52 0,0 0-12 0,3 1 0 16,0-4 0-16,0 4 47 0,3-4 6 0,0-2 2 0,3 3 0 16,0 0-27-16,2-3-4 0,1 0-2 0,0 0 0 15,0 0-14-15,-3 0-8 0,3 0 8 0,0 0-8 16,-3-3 0-16,0 0 0 0,3 3-10 0,-4 0 10 15,1-2-13-15,-3 2 4 0,0 0 1 0,0 0 0 16,-3 2 8-16,0-2 0 0,-3 3 0 0,0 2 0 16,3-2 0-16,-6 2 0 0,0 1 0 0,-3 4 0 15,0 1 0-15,0 2 0 0,-3 3 0 0,0 0 0 16,-3 0 0-16,-3 5 8 0,0-3-8 0,0 3 11 16,-2 1-11-16,2-1 0 0,3-3 0 0,-3 1 8 15,6-1-16-15,-3-2-4 0,0 0-1 0,6-3 0 31,-3 0-151-31,6-2-29 0,-3 2-7 0,3-2 0 0</inkml:trace>
  <inkml:trace contextRef="#ctx0" brushRef="#br0" timeOffset="64264.1548">9081 16716 1634 0,'0'0'36'0,"0"0"7"0,0 0 1 0,0 0 3 0,0 0-38 0,0 0-9 0,0 0 0 0,0-2 0 15,0 2 43-15,0 0 6 0,0 0 2 16,0 0 0-16,0 0 5 0,0 0 0 0,0 0 1 0,0 0 0 15,0 0-17-15,0 0-4 0,0 0-1 0,0 0 0 16,0 0-3-16,0 0-1 0,0 0 0 0,0 0 0 16,0 0-11-16,0 0-3 0,0 0 0 0,0 0 0 15,0 0-5-15,0 0-2 0,0 0 0 0,0 8 0 16,0 0-10-16,0 0 0 0,0 5 0 0,0-3-11 16,3 4 11-16,0 1 0 0,0 4 8 0,0-3-8 15,0 2 11-15,0 1-3 0,3 2 0 0,-3 3 0 16,3 2-8-16,-3 1 0 0,0-1 0 0,3 3 0 15,-3 0 0-15,0 1-9 0,2 1 9 0,-2 1 0 16,3-3-25-16,-3 0 1 0,3-2 1 0,0-3 0 16,-3-1-65-1,3-4-14-15,-3-6-2 0,3-2-1 0,-3-3 13 0,0-3 2 16,0 0 1-16,-3-5 0 0,6-2 15 0,0-4 3 0,3 1 1 0,-3-6-566 0</inkml:trace>
  <inkml:trace contextRef="#ctx0" brushRef="#br0" timeOffset="64666.0326">9429 16801 1862 0,'0'0'52'0,"0"0"13"0,0 0-52 0,0 0-13 0,0 0 0 16,0 0 0-16,0 0 86 0,0 0 14 15,0 0 4-15,0 0 0 0,0 0-58 0,-3 5-11 0,0 1-3 16,3-6 0-16,-6 5-32 0,0 0 0 0,0 1 0 0,-3-1 0 15,1 0 0-15,-1 0 0 0,3 1 0 16,-3-1 0-16,3-2-13 0,-3 2 3 0,0 0 1 0,3 0 0 16,-3 1 9-16,0-1 0 0,3 3 10 0,0-3-10 15,0 3 0-15,0 0 0 0,0 0 0 0,0 0 0 16,3 0 10-16,-3 0-1 0,3 0 0 0,3 0 0 16,-3 2 7-16,3-2 2 0,0-2 0 0,3 2 0 15,-3-1 16-15,3 1 3 0,0 0 1 0,3-2 0 16,-3-1-24-16,3 0-5 0,0-2-1 0,3 2 0 15,-3 0-8-15,6-2 8 0,0 0-8 0,0-1 8 16,3 1-8-16,0-3 0 0,-1 0-12 0,4 3 12 16,-3-3-25-16,0 2 2 0,0 1 1 0,-3 2 0 15,3-2-14 1,0 0-4-16,-3 2 0 0,2-2 0 0,1 2-19 0,-3 0-4 16,0-2-1-16,-3-1 0 0,6 4-144 0,-6-4-28 15,15-2-7-15,-6 0-1 0</inkml:trace>
  <inkml:trace contextRef="#ctx0" brushRef="#br0" timeOffset="64981.3878">9760 16597 2368 0,'0'0'52'0,"0"0"12"0,0 0 1 0,0 0 1 0,0 0-53 0,0 0-13 0,0 0 0 0,0 6 0 15,0-6 44-15,0 8 5 0,0-1 2 0,0 1 0 16,0 3-37-16,0 0-14 0,0-3 11 0,0 2-11 16,3 1 0-16,-3 2 0 0,0-5 0 0,0 5 0 15,3 0 0-15,-3 1-13 0,3 1 2 0,2 4 1 16,-2-3 10-16,3 2-10 0,0 1 10 0,0 2-10 16,0 0 10-16,-3 0 0 0,3 1 0 0,0 1 0 31,-3-1-21-31,3-1-6 0,0 0-1 0,-3 0 0 0,3 0-4 15,-3-5 0-15,3 0-1 0,-3-3 0 0,0-2-24 16,0-1-5-16,0-2-1 0,0 0 0 0,-3-8-113 0,0 5-22 16,0-5-5-16,0 0-1 0</inkml:trace>
  <inkml:trace contextRef="#ctx0" brushRef="#br0" timeOffset="65733.906">9769 16484 1378 0,'0'0'30'0,"0"0"6"0,0 0 2 16,0 0 2-16,0 0-32 0,0 0-8 0,0 0 0 0,0-6 0 0,2-2 49 0,1 3 9 15,0 0 2-15,-3 5 0 0,6-6-20 0,-3 4-3 16,6-3-1-16,-3 2 0 0,0 0-2 0,0 1-1 0,3-1 0 16,0 3 0-16,0-3-1 0,0 3-1 15,0 0 0-15,0 3 0 0,0 0 4 0,3-3 1 16,-1 2 0-16,1-2 0 0,-3 0-8 0,3 0-2 15,0 6 0-15,0-4 0 0,0 3-16 0,-3-2-10 16,3 2 12-16,0-2-12 0,0 5 20 0,-3-3-4 0,-1 6 0 16,-2-3 0-16,3 2-16 0,-3-2 0 0,0 0 0 15,0 0 0 1,-3 3-28-16,0-1 1 0,-3 1 0 0,0 0 0 0,0-1 18 16,-3 1 9-16,0-1-10 0,0 1 10 0,0-1 0 0,-3 1 0 0,0 0 8 0,0-1-8 15,0 1 21-15,0-3-2 0,-2 2-1 0,-1 1 0 16,0-3-4-16,3 0-1 0,0-3 0 0,0 0 0 15,0 1-13-15,0-1 11 0,0-2-11 0,6-3 10 32,-6 2-132-32,6-2-26 0,-6 3-6 0,-3-3-1 0</inkml:trace>
  <inkml:trace contextRef="#ctx0" brushRef="#br0" timeOffset="68983.2478">19755 16494 2026 0,'0'0'44'0,"0"0"10"0,-6 5 2 0,0-2 1 0,6-3-45 0,-6 5-12 0,0 1 0 0,6-6 0 16,-6 2 45-16,6-2 7 0,0 0 2 0,-6 0 0 15,6 0-18-15,0 0-3 0,0 0-1 0,-6 3 0 16,6-3-9-16,0 0-3 0,0 0 0 0,-6-3 0 15,3 1 8-15,3 2 2 0,0 0 0 0,-3-6 0 16,0 1-30-16,3 5 0 0,0 0-13 0,0-5 4 16,0-1 9-16,0 1 0 0,3 3 0 0,-3 2 0 15,3-6-21-15,3 4-3 0,0 2 0 0,3 0 0 16,0 0 15-16,0 0 9 0,3 0-12 0,0-3 12 16,3 3-9-16,0-3 9 0,2 3 0 0,4 3-9 15,3-3 9-15,0 0 0 0,0-3 0 0,5 3-8 16,1-5 8-16,3 5 0 0,0 0-9 0,-1 0 9 15,1 0 0-15,3 0-9 0,0-3 9 0,-4 1 0 16,7-1 0-16,0 0-8 0,-1 1 8 0,1-1 0 16,3 3 0-16,-3 0 0 0,2 0 0 0,1 0 0 15,-3-2 0-15,-1 2 0 0,1 0 0 0,0-3 0 0,-1 0 0 16,1 3 0-16,0-2 0 0,-1 2 0 0,-2 0 0 16,0-3 0-16,3 3 0 0,-7 0 0 0,4 3 0 15,0-6 0-15,-6 3 0 0,2-3 0 0,-2 3 0 16,0 0 0-16,0 0 0 0,-1 0 0 0,-5 0-12 0,3-2-4 15,-6-1-2-15,0 3 0 16,2-3-34-16,-5 3-6 0,3-2-2 0,-6-1 0 16,3-2-88-16,-6 2-17 0,3-2-4 0,-3 2-1 0</inkml:trace>
  <inkml:trace contextRef="#ctx0" brushRef="#br0" timeOffset="69375.2862">21175 16132 2329 0,'0'0'51'0,"0"0"10"0,0 0 3 0,3 8 2 0,-3-8-53 0,0 8-13 0,3-3 0 0,0 0 0 15,3 0 14-15,0 1 0 0,5-1 0 0,-2 0 0 16,6 1-14-16,-3-1-12 0,3-2 3 0,0-1 0 15,3 1-3-15,0-3-1 0,-3 0 0 0,5 0 0 16,-2 0-1-16,0 0 0 0,0-3 0 0,-3 3 0 16,3-2 14-16,0 2-12 0,-4-3 12 0,-2 6-12 15,0-1 12-15,0 1-11 0,-3-1 11 0,0 4-10 0,0-1 10 16,-3 3 0-16,0 0 0 0,-3 0 0 0,0 0 9 16,-3 0 4-16,0 5 1 0,0-2 0 0,-3 2 1 15,-3 3 0-15,3 2 0 0,-3-2 0 0,0 3-15 16,-3-1 0-16,0 6 8 0,0 0-8 0,0 0 0 15,-3-1 0-15,3 4 0 0,-2-1 0 0,-1 1-8 0,-3-1-8 16,3 3-2-16,0 3 0 16,-3 0-38-16,0 0-7 0,3-1-1 0,-3 1-1 15,0 0-127-15,1-3-26 0,2 0-5 0,0-5-1 0</inkml:trace>
  <inkml:trace contextRef="#ctx0" brushRef="#br0" timeOffset="70007.0837">22041 15907 1776 0,'0'0'50'0,"0"0"12"0,0 0-50 0,0 0-12 0,0 0 0 0,0 0 0 16,0 0 95-16,0 0 16 0,0 0 3 15,0 0 1-15,3 5-57 0,-3-5-11 0,0 0-3 0,6 3 0 16,-3-1-32-16,-3-2-12 0,3 6 9 0,0-1-9 16,-3-5 0-16,6 5 0 0,-3-2 8 0,3 2-8 15,0-2 17-15,-3 2 2 0,0 0 0 0,0 1 0 16,2 2 9-16,-2 0 3 0,3-1 0 0,0 4 0 16,0 0-31-16,0 2 0 0,0 0 0 0,0 3 0 15,3 0 0-15,-3 0 0 0,3 5 8 0,-3 0-8 16,0 0-8-16,0 0-5 0,0 3-1 0,0 0 0 15,0 5-9-15,0-5-1 0,-3 2-1 0,0-2 0 16,3 3 4-16,-3-4 1 0,-1-1 0 0,4-1 0 16,-3-3 8-16,0-2 3 0,3 0 0 0,-3 0 0 31,0-5-114-31,0-4-22 0,3 1-5 0</inkml:trace>
  <inkml:trace contextRef="#ctx0" brushRef="#br0" timeOffset="70384.0129">21949 16756 1926 0,'0'0'42'0,"6"0"9"0,-6 0 1 0,6 3 3 0,-1-3-44 0,1 0-11 0,0 0 0 0,0 0 0 16,3-3 40-16,0 0 7 0,0-2 1 0,3 2 0 15,0 1-26-15,0-3-5 0,0 5-1 0,0-3 0 16,0-2 1-16,2 2 0 0,1-2 0 0,0-1 0 16,3 4 11-16,-3-4 1 0,3 4 1 0,0-3 0 15,0 2-4-15,-1 0-1 0,4 1 0 0,0-1 0 16,0-2-4-16,0 2-1 0,0 0 0 0,-1 1 0 15,1-1-20-15,0 0 0 0,0 3 0 0,0 0 0 16,-3-2-15-16,-1 2-7 0,1 0-2 0,-3-3 0 16,0 3 0-16,-3 0-1 0,-3 0 0 0,3 0 0 15,-3 0-33 1,-3 0-6-16,3-3-2 0,-3 3-895 0</inkml:trace>
  <inkml:trace contextRef="#ctx0" brushRef="#br0" timeOffset="70933.6156">22154 17179 2012 0,'0'0'44'0,"0"0"10"0,0 0 2 0,0 0 0 0,0 0-45 0,0 0-11 0,0 0 0 0,0 0 0 16,0 0 56-16,0 0 10 0,0 0 2 0,0 0 0 15,-3-2-44-15,0-4-9 0,0 1-2 0,0 3 0 16,3-6 4-16,-3 0 1 0,3 0 0 0,0 2 0 15,-3-2 12-15,3 3 2 0,0-3 1 0,0 3 0 16,0 0-20-16,0-1-4 0,0 1-1 0,0 5 0 16,0 0-8-16,0 0 0 0,0 0 0 0,0 0 0 15,0 0 0-15,0 0 0 0,0 0 0 0,0 0 0 16,0 0 0-16,-3 5-11 0,-3 3 3 0,0 0 0 16,0 0-31-16,0 3-5 0,3 2-2 15,-3 3 0-15,0-3 22 0,3 6 4 0,-2-1 0 0,2-2 1 0,0 0 19 16,3 0 0-16,3 0 0 0,0 0 0 0,2 2 17 15,-2-2 4-15,3 0 1 0,0-3 0 0,3 0 26 16,0-2 4-16,0-1 2 0,3-2 0 0,0 0 5 16,0-2 1-16,3-4 0 0,0 1 0 0,2-3-39 0,1-3-7 15,0-2-2-15,3 0 0 0,0-3-25 0,-3 0-6 16,3-5-1-16,-1 2 0 16,-2-5-35-16,6 0-7 0,-6 3-2 0,3 0 0 15,-3 0-16-15,0-1-4 0,-4-2-1 0,4 1-601 16,0-4-120-16</inkml:trace>
  <inkml:trace contextRef="#ctx0" brushRef="#br0" timeOffset="72019.0779">22711 16489 1450 0,'0'0'32'0,"0"0"6"0,0 0 2 0,0 0 1 0,-6 2-33 0,6-2-8 0,0 0 0 0,0 0 0 0,0 0 0 0,0 0 0 15,0 0 0-15,0 0 0 0,0 0-14 0,0-5-5 16,3 0-1-16,0 0 0 0,0-6 20 0,3 3-10 16,-1 0 10-16,1 3-8 0,0 0 25 0,3-1 6 15,-3-2 1-15,3 3 0 0,-3 0 23 0,3-1 5 16,0 1 0-16,0 0 1 0,0 2-1 0,3-2-1 16,0 2 0-16,-3 1 0 0,3-1-15 0,-1 3-4 15,1 0 0-15,0 0 0 0,0 3-16 0,-3-1-4 16,3-2-1-16,-3 6 0 0,0-1-11 0,0 5 0 15,0-2-10-15,-3 0 10 0,0 6-10 0,0-4 10 16,0 3-10-16,-4 1 10 0,1 1-10 0,0 1 10 16,0 0-10-16,0 0 10 0,-3 0-10 0,-3 0 10 0,3-3-10 15,-3 0 10-15,0 1 0 0,0-1 0 0,1-3 0 0,-1 4 0 16,0-6 0-16,0 2 16 0,-3-2-3 16,3-3-1-16,0 1 13 0,-3 2 3 0,6-8 0 0,-3 5 0 15,3-5 9-15,0 0 3 0,0 0 0 0,0 0 0 16,0 0-12-16,0 0-1 0,0 0-1 0,0 0 0 15,-6-5-1-15,3 2 0 0,0-2 0 0,0-1 0 16,3 1-5-16,0-3 0 0,0-2-1 0,0 2 0 16,0-3-19-16,3 3 10 0,-3-3-10 0,0 1 8 15,3-1-8-15,0 1-9 0,-3-1 9 0,3 1-13 16,0-4-8-16,0 6-2 0,-3-2 0 0,3-1 0 16,0 3-1-16,0-2 0 0,0-1 0 0,0 1 0 0,0-1 5 15,0 0 1-15,3 1 0 0,-4-1 0 0,1 3 8 16,3 0 2-16,-3-2 0 0,3 2 0 15,0 3 8-15,-3-1 8 0,3 1-8 0,-3 0 11 0,3-1 9 16,0 4 3-16,-3-1 0 0,-3 3 0 0,3 0-2 0,0 0 0 16,3 0 0-16,-6 0 0 0,3 0-21 0,-3 0 9 15,6 0-9-15,-3 3 0 0,3 2 0 0,-3-2 0 16,0 2 0-16,0 0-12 0,0-2 0 0,-3 2 0 16,0-5 0-16,3 8 0 0,-3 0 12 0,0-3 0 15,3 3 0-15,-3-8 0 0,-3 6 0 0,3 2 15 16,-3-1-2-16,3-1 0 0,-3-1 21 0,3-5 4 15,0 8 1-15,0-8 0 0,0 0-17 0,0 0-3 0,0 0-1 16,0 0 0-16,0 0 22 0,0 0 5 0,0 0 1 16,0 0 0-16,0 0-27 0,0 0-6 0,0 0-1 0,0 0 0 15,0 0 7-15,0 0 1 0,0 0 0 0,6 0 0 16,-3 0-20-16,3-3 0 0,0 1 0 16,-3-1 0-16,3 0 0 0,-3 1 0 0,2-4 0 0,-2 4 0 15,0-3 0-15,-3 5 0 0,0 0 0 0,6 0-9 16,0-6 1-16,3 6 0 0,-6-2 0 0,3-1 0 15,0 0 8-15,0 1 0 0,0-1-9 0,0 3 9 16,0-3 0-16,0 1 0 0,0-1 0 0,0 3 0 16,0 0 0-16,-3 3 15 0,3-3-4 0,0 0-1 15,-3 2-10-15,0 1-14 0,3 2 3 0,-3-2 1 16,3 0 10-16,-1 2-13 0,-2 0 5 0,3 3 8 16,-3 3-16-16,0-1 5 0,0 3 1 0,0-2 0 15,0 0 10-15,0 2 0 0,0-3 8 0,0 4-8 16,-3-4 0-16,3 1-8 0,-3-1 0 0,0 1 0 0,0-3 8 15,0 3 0-15,0-4 0 0,0 1 0 0,-3 0 0 16,3 0 0-16,0-8 0 0,-3 8 8 0,3-2-8 16,0-6 0-16,0 0 0 0,0 0 0 15,0 0-48-15,0 0-5 0,0 0-1 0,0 0 0 16,0 0-16-16,0 0-3 0,-6-3-1 0,3-5-970 16</inkml:trace>
  <inkml:trace contextRef="#ctx0" brushRef="#br0" timeOffset="72348.4868">23229 16042 2502 0,'0'0'55'0,"0"0"11"0,0 0 2 0,0 0 3 0,0 0-57 0,0 0-14 0,0 0 0 0,0 0 0 16,0 0 9-16,0 0-1 0,0 0 0 0,0 0 0 15,0 0-8-15,0 0-17 0,0 0 4 0,-6 5 1 16,6-5-23-16,-3 8-4 0,0-3-1 16,0 1 0-16,3-6 12 0,0 7 3 0,-3 1 0 0,3-8 0 15,0 6 25-15,0-6 0 0,0 0 0 0,0 0 0 16,3 5 0-16,-3-5 11 0,6 3-3 0,-6-3 0 15,0 0 0-15,6 0 0 0,0 0 0 0,-1-3 0 0,1-2-20 16,0-1-4-16,0-2 0 0,0 1-996 16</inkml:trace>
  <inkml:trace contextRef="#ctx0" brushRef="#br0" timeOffset="73301.1034">23639 16113 1418 0,'0'0'31'0,"0"0"6"16,0 0 2-16,0 0 1 0,0 0-32 0,0 0-8 0,0-5 0 0,0 2 0 0,0 3 57 0,0 0 10 16,0 0 1-16,0 0 1 0,0 0-21 0,0 0-5 15,0 0-1-15,0 0 0 0,0 0-28 0,0 0-6 16,0 0 0-16,0 0-8 0,0 0 22 0,0 0-2 15,0 0-1-15,0 0 0 0,0 0 17 0,0 0 3 16,0 0 1-16,0 5 0 0,3 3-16 0,-3 0-4 0,0 0 0 16,-3 0 0-16,3 0-12 0,0 0-8 0,3 3 8 15,-3 2-8-15,3-2 0 0,-3 2 0 16,3 0 0-16,-3 3 0 0,3-3 0 0,-3 3 0 0,3 0 0 16,-3-3-8-16,3 3 8 0,0 2-8 0,0-2 8 0,0 3-8 15,0-3 8-15,0 0 0 0,0-3 8 16,0 0-8-16,0 3 0 0,0-3 0 0,0 0 0 15,3-5 0-15,-3 3 8 0,0-3-8 0,3 2 8 16,0-4-8-16,-6-6 16 0,6 2-2 0,3 4 0 0,0-4 0 16,-4 1 5-16,4-3 1 0,0-3 0 0,0 1 0 15,0-1-4-15,-3-2 0 0,3-1 0 0,0-2 0 16,0 1-16-16,0-1 0 0,3 0-8 0,-3-3 8 16,0 3-11-16,-3-2 11 0,3-4-12 0,-1 1 12 15,-2 0 0-15,0-3 0 0,3 0 0 0,-3 0 0 16,-3 0-18-16,3 1 0 0,-3-1 0 0,0 0 0 15,0 3 4-15,-3-3 1 0,3-3 0 0,0 6 0 0,-3 0-8 16,3-1-2-16,-3 4 0 0,3-1 0 0,-6 3 10 16,3 0 1-16,0 0 1 0,0 1 0 15,0 7 11-15,0 0 0 0,0 0 8 0,0-3-8 0,0 3 8 0,0 0-8 16,0 0 10-16,0 0-10 0,0 0 12 0,0 0-4 16,0 0-8-16,0 0 12 0,0 0-3 0,0 0-1 15,0 0 0-15,3 8 0 0,-3 0-8 0,3 0 10 16,0 2-10-16,0 1 10 0,0-1-10 0,0 4 0 15,-3-1 0-15,3 3 0 0,0-3 0 0,0 6 0 16,-3-4-9-16,3 4 9 0,0 2 0 0,-3 0-10 16,3 0 10-16,-3 1-8 0,3-4 8 0,-3 3 0 0,3 0 0 15,-3 1-8-15,3-1 8 0,-3-3 0 16,0 1 0-16,0-1 0 0,0-2-13 0,0 0-1 0,3-3 0 16,-3 1 0-1,0-1-152-15,0-5-30 0,6 5-7 0,-6-13-1 0</inkml:trace>
  <inkml:trace contextRef="#ctx0" brushRef="#br0" timeOffset="73586.2586">24279 16354 1944 0,'0'0'55'0,"0"5"13"0,-3 3-55 0,0 0-13 0,3 0 0 0,-3 0 0 15,3 0 57-15,0 0 9 0,0 2 2 0,0-2 0 0,0 3-54 16,0-3-14-16,0 0 0 0,0 0 0 0,0-3 0 0,0 3 0 16,0-3 0-16,0 3 0 0,0 0 0 0,0 0-9 15,3 3 9-15,-3-1 0 0,3-2 0 0,-3 3 0 16,0-1 0-16,0-2 0 0,0 6 0 0,0-4 0 16,0 1 0-16,0 5 0 0,-3-3-8 0,3 3 8 15,-3 0 0-15,0-3 0 0,0 3-9 0,-3-3 9 16,3 0 0-16,0 3-9 0,-2-5-6 0,2-1-1 15,3-2 0-15,-3-3-592 0,3-5-118 0</inkml:trace>
  <inkml:trace contextRef="#ctx0" brushRef="#br0" timeOffset="74094.0991">24208 15817 2055 0,'0'0'45'0,"0"0"10"0,0 0 1 0,0 0 2 0,0 0-46 0,0 0-12 0,0 0 0 0,0 0 0 0,0 0 21 0,0 0 3 16,0 0 0-16,3-5 0 0,-3-1-24 0,0-2 0 15,3 3 0-15,-3 0 0 0,3 2 10 0,0-2-2 16,0-3-8-16,0 0 12 0,0 3 21 0,0-3 4 16,3 0 1-16,0-3 0 0,-1 3 10 0,1-2 3 15,3-1 0-15,0 3 0 0,0 0-41 0,-3 0-10 16,3 3 0-16,-3-3 0 15,0 5-28-15,0 1-7 0,0-1-1 0,0 6-1 16,-3-1 8-16,3 6 1 0,-3 0 1 0,0 0 0 16,-3 5-9-16,-3 1-1 0,3-1-1 0,-3 5 0 15,-3 1 18-15,0-1 3 0,3 4 1 0,-3-4 0 0,3 3 16 0,0 0 0 16,0-2-8-16,0-1 8 0,3 1 33 0,0 0 11 16,0-4 1-16,3 1 1 0,3 0 32 0,0-5 6 15,3-1 2-15,3 1 0 0,-3-3-8 0,3-3-2 0,3-2 0 16,-1-1 0-16,7-4-60 0,0-4-16 0,3-1 0 15,3-7 0 1,2-2-70-16,-2 1-17 0,3-1-3 0,-3-3-1066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1-13T03:36:53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81B6-734D-4E22-BEB5-293666E9822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23C3-A004-436A-8D7A-540D3A93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8E8450-6FF6-42D8-925D-71F1428203E9}" type="slidenum">
              <a:rPr lang="en-IN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8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493D-A870-434D-B6C0-E3E1AE0279C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9.xml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customXml" Target="../ink/ink10.xml"/><Relationship Id="rId4" Type="http://schemas.openxmlformats.org/officeDocument/2006/relationships/image" Target="../media/image15.emf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8.emf"/><Relationship Id="rId7" Type="http://schemas.openxmlformats.org/officeDocument/2006/relationships/image" Target="../media/image1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customXml" Target="../ink/ink13.xml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customXml" Target="../ink/ink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8.png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8.bin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wmf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pn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1.emf"/><Relationship Id="rId7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7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7" Type="http://schemas.microsoft.com/office/2007/relationships/hdphoto" Target="../media/hdphoto3.wdp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228600" y="45910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dirty="0" smtClean="0"/>
              <a:t>Geometrical Details of Wind Turbine Rotors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grpSp>
        <p:nvGrpSpPr>
          <p:cNvPr id="7171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75" name="Group 2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7185" name="Rectangle 2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6" name="Rectangle 3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6" name="Group 3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7183" name="Rectangle 3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4" name="Rectangle 3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7" name="Group 3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7181" name="Rectangle 3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2" name="Rectangle 3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8" name="Group 3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7179" name="Rectangle 3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0" name="Rectangle 3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47813" y="3851816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 P M V </a:t>
            </a:r>
            <a:r>
              <a:rPr lang="en-US" sz="1800" kern="0" dirty="0" err="1">
                <a:latin typeface="CommercialScript BT" pitchFamily="66" charset="0"/>
              </a:rPr>
              <a:t>Subbarao</a:t>
            </a:r>
            <a:endParaRPr lang="en-US" sz="1800" kern="0" dirty="0">
              <a:latin typeface="CommercialScript BT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Tempus Sans ITC" pitchFamily="82" charset="0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 err="1">
                <a:latin typeface="Tempus Sans ITC" pitchFamily="82" charset="0"/>
              </a:rPr>
              <a:t>Head,CRDT</a:t>
            </a:r>
            <a:endParaRPr lang="en-US" sz="1800" kern="0" dirty="0">
              <a:latin typeface="Tempus Sans ITC" pitchFamily="82" charset="0"/>
            </a:endParaRPr>
          </a:p>
        </p:txBody>
      </p:sp>
      <p:pic>
        <p:nvPicPr>
          <p:cNvPr id="22" name="Rectangle 19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92377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400000" lon="1200000" rev="0"/>
            </a:camera>
            <a:lightRig rig="threePt" dir="t"/>
          </a:scene3d>
          <a:sp3d>
            <a:bevelT w="139700" h="120650" prst="relaxedInset"/>
            <a:bevelB w="38100" h="88900"/>
          </a:sp3d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5950" y="5597576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FFC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Anatomy of A Wind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Harvestor</a:t>
            </a:r>
            <a:r>
              <a:rPr lang="en-US" altLang="en-US" sz="2800" b="1" dirty="0" smtClean="0">
                <a:solidFill>
                  <a:srgbClr val="FFC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…</a:t>
            </a:r>
            <a:endParaRPr lang="en-US" altLang="en-US" sz="2800" b="1" dirty="0">
              <a:solidFill>
                <a:srgbClr val="FFC00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2250" y="115888"/>
            <a:ext cx="7092950" cy="1143000"/>
          </a:xfrm>
        </p:spPr>
        <p:txBody>
          <a:bodyPr/>
          <a:lstStyle/>
          <a:p>
            <a:r>
              <a:rPr lang="en-IN" altLang="en-US" sz="2800" smtClean="0"/>
              <a:t>Definition of Thermodynamic Control Volume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209800"/>
            <a:ext cx="6553200" cy="2819400"/>
          </a:xfrm>
          <a:prstGeom prst="rect">
            <a:avLst/>
          </a:prstGeom>
          <a:noFill/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86100"/>
            <a:ext cx="771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38200" y="3581400"/>
            <a:ext cx="7162800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143000" y="1752600"/>
            <a:ext cx="1905000" cy="3657600"/>
            <a:chOff x="1143000" y="1752600"/>
            <a:chExt cx="1905000" cy="3657600"/>
          </a:xfrm>
        </p:grpSpPr>
        <p:grpSp>
          <p:nvGrpSpPr>
            <p:cNvPr id="11314" name="Group 32"/>
            <p:cNvGrpSpPr>
              <a:grpSpLocks/>
            </p:cNvGrpSpPr>
            <p:nvPr/>
          </p:nvGrpSpPr>
          <p:grpSpPr bwMode="auto">
            <a:xfrm>
              <a:off x="1143000" y="1752600"/>
              <a:ext cx="1905000" cy="3657600"/>
              <a:chOff x="6096000" y="1371600"/>
              <a:chExt cx="2438400" cy="3657600"/>
            </a:xfrm>
          </p:grpSpPr>
          <p:cxnSp>
            <p:nvCxnSpPr>
              <p:cNvPr id="11316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6096000" y="1371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7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6096000" y="1524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8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6096000" y="1676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9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6096000" y="1828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0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6096000" y="1981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1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6096000" y="2133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2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6096000" y="2286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3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096000" y="2438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4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6096000" y="2590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5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096000" y="2819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6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6096000" y="2971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7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6096000" y="3352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8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6096000" y="3505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9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6096000" y="3657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0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6096000" y="3810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1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2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6096000" y="4114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3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6096000" y="4267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4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6096000" y="4419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5" name="Straight Arrow Connector 28"/>
              <p:cNvCxnSpPr>
                <a:cxnSpLocks noChangeShapeType="1"/>
              </p:cNvCxnSpPr>
              <p:nvPr/>
            </p:nvCxnSpPr>
            <p:spPr bwMode="auto">
              <a:xfrm>
                <a:off x="6096000" y="4572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6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6096000" y="4724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7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6096000" y="4876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8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6096000" y="5029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315" name="Straight Arrow Connector 17"/>
            <p:cNvCxnSpPr>
              <a:cxnSpLocks noChangeShapeType="1"/>
            </p:cNvCxnSpPr>
            <p:nvPr/>
          </p:nvCxnSpPr>
          <p:spPr bwMode="auto">
            <a:xfrm>
              <a:off x="1143000" y="35814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324600" y="2209800"/>
            <a:ext cx="990600" cy="2743200"/>
            <a:chOff x="1143000" y="2209800"/>
            <a:chExt cx="1905000" cy="2743200"/>
          </a:xfrm>
        </p:grpSpPr>
        <p:grpSp>
          <p:nvGrpSpPr>
            <p:cNvPr id="11295" name="Group 32"/>
            <p:cNvGrpSpPr>
              <a:grpSpLocks/>
            </p:cNvGrpSpPr>
            <p:nvPr/>
          </p:nvGrpSpPr>
          <p:grpSpPr bwMode="auto">
            <a:xfrm>
              <a:off x="1143000" y="2209800"/>
              <a:ext cx="1905000" cy="2743200"/>
              <a:chOff x="6096000" y="1828800"/>
              <a:chExt cx="2438400" cy="2743200"/>
            </a:xfrm>
          </p:grpSpPr>
          <p:cxnSp>
            <p:nvCxnSpPr>
              <p:cNvPr id="11297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6096000" y="1828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8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6096000" y="1981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99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6096000" y="2133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0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6096000" y="2286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1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096000" y="2438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2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6096000" y="2590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3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096000" y="2819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4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6096000" y="2971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5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6096000" y="3352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6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6096000" y="3505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7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6096000" y="3657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8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6096000" y="3810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9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0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6096000" y="41148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1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6096000" y="42672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2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6096000" y="44196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3" name="Straight Arrow Connector 28"/>
              <p:cNvCxnSpPr>
                <a:cxnSpLocks noChangeShapeType="1"/>
              </p:cNvCxnSpPr>
              <p:nvPr/>
            </p:nvCxnSpPr>
            <p:spPr bwMode="auto">
              <a:xfrm>
                <a:off x="6096000" y="4572000"/>
                <a:ext cx="2438400" cy="0"/>
              </a:xfrm>
              <a:prstGeom prst="straightConnector1">
                <a:avLst/>
              </a:prstGeom>
              <a:noFill/>
              <a:ln w="22225" algn="ctr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296" name="Straight Arrow Connector 17"/>
            <p:cNvCxnSpPr>
              <a:cxnSpLocks noChangeShapeType="1"/>
            </p:cNvCxnSpPr>
            <p:nvPr/>
          </p:nvCxnSpPr>
          <p:spPr bwMode="auto">
            <a:xfrm>
              <a:off x="1143000" y="35814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48400" y="1752600"/>
            <a:ext cx="1981200" cy="3733800"/>
            <a:chOff x="6248400" y="1752600"/>
            <a:chExt cx="1981200" cy="3733800"/>
          </a:xfrm>
        </p:grpSpPr>
        <p:cxnSp>
          <p:nvCxnSpPr>
            <p:cNvPr id="11274" name="Straight Arrow Connector 6"/>
            <p:cNvCxnSpPr>
              <a:cxnSpLocks noChangeShapeType="1"/>
            </p:cNvCxnSpPr>
            <p:nvPr/>
          </p:nvCxnSpPr>
          <p:spPr bwMode="auto">
            <a:xfrm>
              <a:off x="6324600" y="17526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5" name="Straight Arrow Connector 8"/>
            <p:cNvCxnSpPr>
              <a:cxnSpLocks noChangeShapeType="1"/>
            </p:cNvCxnSpPr>
            <p:nvPr/>
          </p:nvCxnSpPr>
          <p:spPr bwMode="auto">
            <a:xfrm>
              <a:off x="6324600" y="19050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Straight Arrow Connector 9"/>
            <p:cNvCxnSpPr>
              <a:cxnSpLocks noChangeShapeType="1"/>
            </p:cNvCxnSpPr>
            <p:nvPr/>
          </p:nvCxnSpPr>
          <p:spPr bwMode="auto">
            <a:xfrm>
              <a:off x="6324600" y="20574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Straight Arrow Connector 6"/>
            <p:cNvCxnSpPr>
              <a:cxnSpLocks noChangeShapeType="1"/>
            </p:cNvCxnSpPr>
            <p:nvPr/>
          </p:nvCxnSpPr>
          <p:spPr bwMode="auto">
            <a:xfrm>
              <a:off x="6248400" y="51816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Straight Arrow Connector 8"/>
            <p:cNvCxnSpPr>
              <a:cxnSpLocks noChangeShapeType="1"/>
            </p:cNvCxnSpPr>
            <p:nvPr/>
          </p:nvCxnSpPr>
          <p:spPr bwMode="auto">
            <a:xfrm>
              <a:off x="6248400" y="53340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Straight Arrow Connector 9"/>
            <p:cNvCxnSpPr>
              <a:cxnSpLocks noChangeShapeType="1"/>
            </p:cNvCxnSpPr>
            <p:nvPr/>
          </p:nvCxnSpPr>
          <p:spPr bwMode="auto">
            <a:xfrm>
              <a:off x="6248400" y="5486400"/>
              <a:ext cx="19050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1" name="Group 8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13520" y="5294160"/>
              <a:ext cx="8141040" cy="99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880" y="5284080"/>
                <a:ext cx="8157960" cy="10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6743700" cy="1143000"/>
          </a:xfrm>
        </p:spPr>
        <p:txBody>
          <a:bodyPr/>
          <a:lstStyle/>
          <a:p>
            <a:r>
              <a:rPr lang="en-IN" altLang="en-US" sz="2800" smtClean="0">
                <a:cs typeface="Times New Roman" panose="02020603050405020304" pitchFamily="18" charset="0"/>
              </a:rPr>
              <a:t>The Donor Stream Tube to A Wind Turbine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-3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504950"/>
            <a:ext cx="8023225" cy="441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2313" y="6527800"/>
              <a:ext cx="1587" cy="1588"/>
            </p14:xfrm>
          </p:contentPart>
        </mc:Choice>
        <mc:Fallback xmlns="">
          <p:pic>
            <p:nvPicPr>
              <p:cNvPr id="61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1051" y="648651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8513" y="6583363"/>
              <a:ext cx="25400" cy="112712"/>
            </p14:xfrm>
          </p:contentPart>
        </mc:Choice>
        <mc:Fallback xmlns="">
          <p:pic>
            <p:nvPicPr>
              <p:cNvPr id="61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79212" y="6574000"/>
                <a:ext cx="44003" cy="131437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307160" y="1733400"/>
              <a:ext cx="6737040" cy="299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8520" y="1726920"/>
                <a:ext cx="6754680" cy="30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7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76400"/>
            <a:ext cx="8743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233363"/>
            <a:ext cx="5486400" cy="811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smtClean="0"/>
              <a:t>Cooperation from Surroundings of A Donor Stream Tube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335213" y="1063625"/>
            <a:ext cx="2541587" cy="4575175"/>
            <a:chOff x="2334663" y="1064224"/>
            <a:chExt cx="2542213" cy="4574981"/>
          </a:xfrm>
        </p:grpSpPr>
        <p:grpSp>
          <p:nvGrpSpPr>
            <p:cNvPr id="13334" name="Group 4"/>
            <p:cNvGrpSpPr>
              <a:grpSpLocks/>
            </p:cNvGrpSpPr>
            <p:nvPr/>
          </p:nvGrpSpPr>
          <p:grpSpPr bwMode="auto">
            <a:xfrm>
              <a:off x="3725588" y="1064224"/>
              <a:ext cx="1151288" cy="4574981"/>
              <a:chOff x="3725588" y="1064224"/>
              <a:chExt cx="1151288" cy="4574981"/>
            </a:xfrm>
          </p:grpSpPr>
          <p:graphicFrame>
            <p:nvGraphicFramePr>
              <p:cNvPr id="13339" name="Object 3"/>
              <p:cNvGraphicFramePr>
                <a:graphicFrameLocks noChangeAspect="1"/>
              </p:cNvGraphicFramePr>
              <p:nvPr/>
            </p:nvGraphicFramePr>
            <p:xfrm>
              <a:off x="4030464" y="5004396"/>
              <a:ext cx="846412" cy="634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0" name="Equation" r:id="rId4" imgW="304668" imgH="228501" progId="Equation.3">
                      <p:embed/>
                    </p:oleObj>
                  </mc:Choice>
                  <mc:Fallback>
                    <p:oleObj name="Equation" r:id="rId4" imgW="304668" imgH="228501" progId="Equation.3">
                      <p:embed/>
                      <p:pic>
                        <p:nvPicPr>
                          <p:cNvPr id="1333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0464" y="5004396"/>
                            <a:ext cx="846412" cy="6348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40" name="Object 22"/>
              <p:cNvGraphicFramePr>
                <a:graphicFrameLocks noChangeAspect="1"/>
              </p:cNvGraphicFramePr>
              <p:nvPr/>
            </p:nvGraphicFramePr>
            <p:xfrm>
              <a:off x="3725588" y="1064224"/>
              <a:ext cx="846412" cy="6348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1" name="Equation" r:id="rId6" imgW="304668" imgH="228501" progId="Equation.3">
                      <p:embed/>
                    </p:oleObj>
                  </mc:Choice>
                  <mc:Fallback>
                    <p:oleObj name="Equation" r:id="rId6" imgW="304668" imgH="228501" progId="Equation.3">
                      <p:embed/>
                      <p:pic>
                        <p:nvPicPr>
                          <p:cNvPr id="1334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5588" y="1064224"/>
                            <a:ext cx="846412" cy="6348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Bent-Up Arrow 6"/>
            <p:cNvSpPr/>
            <p:nvPr/>
          </p:nvSpPr>
          <p:spPr bwMode="auto">
            <a:xfrm>
              <a:off x="2334663" y="1624918"/>
              <a:ext cx="1371600" cy="814022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legacyWireframe">
              <a:bevelB/>
            </a:sp3d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7" name="Bent-Up Arrow 26"/>
            <p:cNvSpPr/>
            <p:nvPr/>
          </p:nvSpPr>
          <p:spPr bwMode="auto">
            <a:xfrm>
              <a:off x="2514600" y="4672788"/>
              <a:ext cx="1371600" cy="814022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sp3d prstMaterial="legacyWireframe">
              <a:bevelB/>
            </a:sp3d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371600" y="1981200"/>
            <a:ext cx="6172200" cy="2690813"/>
          </a:xfrm>
          <a:prstGeom prst="rect">
            <a:avLst/>
          </a:prstGeom>
          <a:noFill/>
          <a:ln w="476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" name="Group 3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1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457200" y="1390650"/>
            <a:ext cx="8364538" cy="4705350"/>
            <a:chOff x="457200" y="990600"/>
            <a:chExt cx="8365067" cy="4705350"/>
          </a:xfrm>
        </p:grpSpPr>
        <p:pic>
          <p:nvPicPr>
            <p:cNvPr id="411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90600"/>
              <a:ext cx="8365067" cy="470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86000"/>
              <a:ext cx="5661604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156" y="19889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5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6743700" cy="1143000"/>
          </a:xfrm>
        </p:spPr>
        <p:txBody>
          <a:bodyPr/>
          <a:lstStyle/>
          <a:p>
            <a:r>
              <a:rPr lang="en-IN" altLang="en-US" sz="2800" smtClean="0">
                <a:cs typeface="Times New Roman" panose="02020603050405020304" pitchFamily="18" charset="0"/>
              </a:rPr>
              <a:t>Who are Contiguous  to A Wind Turbine?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2313" y="6527800"/>
              <a:ext cx="1587" cy="1588"/>
            </p14:xfrm>
          </p:contentPart>
        </mc:Choice>
        <mc:Fallback xmlns="">
          <p:pic>
            <p:nvPicPr>
              <p:cNvPr id="61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051" y="648651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8513" y="6583363"/>
              <a:ext cx="25400" cy="112712"/>
            </p14:xfrm>
          </p:contentPart>
        </mc:Choice>
        <mc:Fallback xmlns="">
          <p:pic>
            <p:nvPicPr>
              <p:cNvPr id="61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9212" y="6574000"/>
                <a:ext cx="44003" cy="131437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1333">
            <a:off x="2738121" y="3038446"/>
            <a:ext cx="2819400" cy="3489354"/>
          </a:xfrm>
          <a:prstGeom prst="rect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lum bright="-3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5925"/>
            <a:ext cx="8023225" cy="441007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21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n 3"/>
          <p:cNvSpPr/>
          <p:nvPr/>
        </p:nvSpPr>
        <p:spPr bwMode="auto">
          <a:xfrm rot="4371016">
            <a:off x="2945059" y="430248"/>
            <a:ext cx="4195694" cy="6842776"/>
          </a:xfrm>
          <a:prstGeom prst="can">
            <a:avLst/>
          </a:prstGeom>
          <a:noFill/>
          <a:ln w="508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621880" y="1000080"/>
              <a:ext cx="4777560" cy="565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1440" y="992520"/>
                <a:ext cx="4798800" cy="56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9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1"/>
          <p:cNvGrpSpPr>
            <a:grpSpLocks/>
          </p:cNvGrpSpPr>
          <p:nvPr/>
        </p:nvGrpSpPr>
        <p:grpSpPr bwMode="auto">
          <a:xfrm>
            <a:off x="228600" y="1143000"/>
            <a:ext cx="8251825" cy="5184775"/>
            <a:chOff x="206375" y="1143000"/>
            <a:chExt cx="8251825" cy="5184775"/>
          </a:xfrm>
        </p:grpSpPr>
        <p:pic>
          <p:nvPicPr>
            <p:cNvPr id="1438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5" y="1143000"/>
              <a:ext cx="825182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295400" y="2133600"/>
              <a:ext cx="636588" cy="369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N" i="1" dirty="0" err="1">
                  <a:cs typeface="Times New Roman" pitchFamily="18" charset="0"/>
                </a:rPr>
                <a:t>A</a:t>
              </a:r>
              <a:r>
                <a:rPr lang="en-IN" i="1" baseline="-25000" dirty="0" err="1">
                  <a:cs typeface="Times New Roman" pitchFamily="18" charset="0"/>
                </a:rPr>
                <a:t>rotor</a:t>
              </a:r>
              <a:endParaRPr lang="en-IN" dirty="0">
                <a:latin typeface="Arial" charset="0"/>
              </a:endParaRPr>
            </a:p>
          </p:txBody>
        </p:sp>
      </p:grp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5857875" cy="1143000"/>
          </a:xfrm>
        </p:spPr>
        <p:txBody>
          <a:bodyPr/>
          <a:lstStyle/>
          <a:p>
            <a:r>
              <a:rPr lang="en-US" altLang="en-US" sz="2800" smtClean="0"/>
              <a:t>Support from Surroundings of A Donating Stream Tube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3429000"/>
            <a:ext cx="3810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219200"/>
            <a:ext cx="40386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76200" y="1905000"/>
            <a:ext cx="1447800" cy="914400"/>
            <a:chOff x="76200" y="1905000"/>
            <a:chExt cx="1447800" cy="914400"/>
          </a:xfrm>
        </p:grpSpPr>
        <p:cxnSp>
          <p:nvCxnSpPr>
            <p:cNvPr id="14377" name="Straight Arrow Connector 6"/>
            <p:cNvCxnSpPr>
              <a:cxnSpLocks noChangeShapeType="1"/>
            </p:cNvCxnSpPr>
            <p:nvPr/>
          </p:nvCxnSpPr>
          <p:spPr bwMode="auto">
            <a:xfrm>
              <a:off x="76200" y="19050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8" name="Straight Arrow Connector 8"/>
            <p:cNvCxnSpPr>
              <a:cxnSpLocks noChangeShapeType="1"/>
            </p:cNvCxnSpPr>
            <p:nvPr/>
          </p:nvCxnSpPr>
          <p:spPr bwMode="auto">
            <a:xfrm>
              <a:off x="76200" y="20574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9" name="Straight Arrow Connector 9"/>
            <p:cNvCxnSpPr>
              <a:cxnSpLocks noChangeShapeType="1"/>
            </p:cNvCxnSpPr>
            <p:nvPr/>
          </p:nvCxnSpPr>
          <p:spPr bwMode="auto">
            <a:xfrm>
              <a:off x="76200" y="22098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0" name="Straight Arrow Connector 10"/>
            <p:cNvCxnSpPr>
              <a:cxnSpLocks noChangeShapeType="1"/>
            </p:cNvCxnSpPr>
            <p:nvPr/>
          </p:nvCxnSpPr>
          <p:spPr bwMode="auto">
            <a:xfrm>
              <a:off x="76200" y="23622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1" name="Straight Arrow Connector 11"/>
            <p:cNvCxnSpPr>
              <a:cxnSpLocks noChangeShapeType="1"/>
            </p:cNvCxnSpPr>
            <p:nvPr/>
          </p:nvCxnSpPr>
          <p:spPr bwMode="auto">
            <a:xfrm>
              <a:off x="76200" y="25146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2" name="Straight Arrow Connector 12"/>
            <p:cNvCxnSpPr>
              <a:cxnSpLocks noChangeShapeType="1"/>
            </p:cNvCxnSpPr>
            <p:nvPr/>
          </p:nvCxnSpPr>
          <p:spPr bwMode="auto">
            <a:xfrm>
              <a:off x="76200" y="26670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3" name="Straight Arrow Connector 13"/>
            <p:cNvCxnSpPr>
              <a:cxnSpLocks noChangeShapeType="1"/>
            </p:cNvCxnSpPr>
            <p:nvPr/>
          </p:nvCxnSpPr>
          <p:spPr bwMode="auto">
            <a:xfrm>
              <a:off x="76200" y="2819400"/>
              <a:ext cx="14478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155"/>
          <p:cNvGrpSpPr>
            <a:grpSpLocks/>
          </p:cNvGrpSpPr>
          <p:nvPr/>
        </p:nvGrpSpPr>
        <p:grpSpPr bwMode="auto">
          <a:xfrm>
            <a:off x="3505200" y="1447800"/>
            <a:ext cx="533400" cy="1828800"/>
            <a:chOff x="3505200" y="1447800"/>
            <a:chExt cx="533400" cy="1828800"/>
          </a:xfrm>
        </p:grpSpPr>
        <p:cxnSp>
          <p:nvCxnSpPr>
            <p:cNvPr id="14364" name="Straight Arrow Connector 6"/>
            <p:cNvCxnSpPr>
              <a:cxnSpLocks noChangeShapeType="1"/>
            </p:cNvCxnSpPr>
            <p:nvPr/>
          </p:nvCxnSpPr>
          <p:spPr bwMode="auto">
            <a:xfrm>
              <a:off x="3505200" y="14478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Straight Arrow Connector 71"/>
            <p:cNvCxnSpPr>
              <a:cxnSpLocks noChangeShapeType="1"/>
            </p:cNvCxnSpPr>
            <p:nvPr/>
          </p:nvCxnSpPr>
          <p:spPr bwMode="auto">
            <a:xfrm>
              <a:off x="3505200" y="16002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Straight Arrow Connector 72"/>
            <p:cNvCxnSpPr>
              <a:cxnSpLocks noChangeShapeType="1"/>
            </p:cNvCxnSpPr>
            <p:nvPr/>
          </p:nvCxnSpPr>
          <p:spPr bwMode="auto">
            <a:xfrm>
              <a:off x="3505200" y="17526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Straight Arrow Connector 73"/>
            <p:cNvCxnSpPr>
              <a:cxnSpLocks noChangeShapeType="1"/>
            </p:cNvCxnSpPr>
            <p:nvPr/>
          </p:nvCxnSpPr>
          <p:spPr bwMode="auto">
            <a:xfrm>
              <a:off x="3505200" y="19050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8" name="Straight Arrow Connector 74"/>
            <p:cNvCxnSpPr>
              <a:cxnSpLocks noChangeShapeType="1"/>
            </p:cNvCxnSpPr>
            <p:nvPr/>
          </p:nvCxnSpPr>
          <p:spPr bwMode="auto">
            <a:xfrm>
              <a:off x="3505200" y="20574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Straight Arrow Connector 75"/>
            <p:cNvCxnSpPr>
              <a:cxnSpLocks noChangeShapeType="1"/>
            </p:cNvCxnSpPr>
            <p:nvPr/>
          </p:nvCxnSpPr>
          <p:spPr bwMode="auto">
            <a:xfrm>
              <a:off x="3505200" y="22098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Straight Arrow Connector 76"/>
            <p:cNvCxnSpPr>
              <a:cxnSpLocks noChangeShapeType="1"/>
            </p:cNvCxnSpPr>
            <p:nvPr/>
          </p:nvCxnSpPr>
          <p:spPr bwMode="auto">
            <a:xfrm>
              <a:off x="3505200" y="23622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1" name="Straight Arrow Connector 148"/>
            <p:cNvCxnSpPr>
              <a:cxnSpLocks noChangeShapeType="1"/>
            </p:cNvCxnSpPr>
            <p:nvPr/>
          </p:nvCxnSpPr>
          <p:spPr bwMode="auto">
            <a:xfrm>
              <a:off x="3505200" y="25146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2" name="Straight Arrow Connector 149"/>
            <p:cNvCxnSpPr>
              <a:cxnSpLocks noChangeShapeType="1"/>
            </p:cNvCxnSpPr>
            <p:nvPr/>
          </p:nvCxnSpPr>
          <p:spPr bwMode="auto">
            <a:xfrm>
              <a:off x="3505200" y="26670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3" name="Straight Arrow Connector 150"/>
            <p:cNvCxnSpPr>
              <a:cxnSpLocks noChangeShapeType="1"/>
            </p:cNvCxnSpPr>
            <p:nvPr/>
          </p:nvCxnSpPr>
          <p:spPr bwMode="auto">
            <a:xfrm>
              <a:off x="3505200" y="28194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4" name="Straight Arrow Connector 151"/>
            <p:cNvCxnSpPr>
              <a:cxnSpLocks noChangeShapeType="1"/>
            </p:cNvCxnSpPr>
            <p:nvPr/>
          </p:nvCxnSpPr>
          <p:spPr bwMode="auto">
            <a:xfrm>
              <a:off x="3505200" y="29718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5" name="Straight Arrow Connector 152"/>
            <p:cNvCxnSpPr>
              <a:cxnSpLocks noChangeShapeType="1"/>
            </p:cNvCxnSpPr>
            <p:nvPr/>
          </p:nvCxnSpPr>
          <p:spPr bwMode="auto">
            <a:xfrm>
              <a:off x="3505200" y="31242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6" name="Straight Arrow Connector 153"/>
            <p:cNvCxnSpPr>
              <a:cxnSpLocks noChangeShapeType="1"/>
            </p:cNvCxnSpPr>
            <p:nvPr/>
          </p:nvCxnSpPr>
          <p:spPr bwMode="auto">
            <a:xfrm>
              <a:off x="3505200" y="3276600"/>
              <a:ext cx="533400" cy="0"/>
            </a:xfrm>
            <a:prstGeom prst="straightConnector1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8" name="Rectangle 157"/>
          <p:cNvSpPr/>
          <p:nvPr/>
        </p:nvSpPr>
        <p:spPr>
          <a:xfrm>
            <a:off x="609600" y="3352800"/>
            <a:ext cx="7620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866775"/>
            <a:ext cx="57245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6" name="Group 5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58000" y="1364040"/>
              <a:ext cx="6384960" cy="492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360" y="1359360"/>
                <a:ext cx="6399000" cy="49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219200" y="685800"/>
          <a:ext cx="6934200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Bitmap Image" r:id="rId4" imgW="3704762" imgH="1914286" progId="Paint.Picture">
                  <p:embed/>
                </p:oleObj>
              </mc:Choice>
              <mc:Fallback>
                <p:oleObj name="Bitmap Image" r:id="rId4" imgW="3704762" imgH="1914286" progId="Paint.Picture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6934200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9563"/>
            <a:ext cx="6840538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Thermodynamic Description of Flow Past A Working Wind Turbine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066800"/>
            <a:ext cx="0" cy="5105400"/>
          </a:xfrm>
          <a:prstGeom prst="line">
            <a:avLst/>
          </a:prstGeom>
          <a:ln w="412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AutoShape 8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44481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366838" y="3306763"/>
            <a:ext cx="6786562" cy="3429000"/>
            <a:chOff x="1295399" y="3429000"/>
            <a:chExt cx="6786563" cy="3429000"/>
          </a:xfrm>
        </p:grpSpPr>
        <p:pic>
          <p:nvPicPr>
            <p:cNvPr id="15387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99" y="3429000"/>
              <a:ext cx="6786563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9"/>
            <p:cNvPicPr>
              <a:picLocks noChangeAspect="1" noChangeArrowheads="1"/>
            </p:cNvPicPr>
            <p:nvPr/>
          </p:nvPicPr>
          <p:blipFill>
            <a:blip r:embed="rId7">
              <a:lum bright="-56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86200"/>
              <a:ext cx="218730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3449636" y="4191000"/>
              <a:ext cx="2493963" cy="365125"/>
            </a:xfrm>
            <a:custGeom>
              <a:avLst/>
              <a:gdLst>
                <a:gd name="connsiteX0" fmla="*/ 0 w 2507673"/>
                <a:gd name="connsiteY0" fmla="*/ 249382 h 260927"/>
                <a:gd name="connsiteX1" fmla="*/ 360218 w 2507673"/>
                <a:gd name="connsiteY1" fmla="*/ 249382 h 260927"/>
                <a:gd name="connsiteX2" fmla="*/ 665018 w 2507673"/>
                <a:gd name="connsiteY2" fmla="*/ 180109 h 260927"/>
                <a:gd name="connsiteX3" fmla="*/ 1163782 w 2507673"/>
                <a:gd name="connsiteY3" fmla="*/ 27709 h 260927"/>
                <a:gd name="connsiteX4" fmla="*/ 1620982 w 2507673"/>
                <a:gd name="connsiteY4" fmla="*/ 13855 h 260927"/>
                <a:gd name="connsiteX5" fmla="*/ 2507673 w 2507673"/>
                <a:gd name="connsiteY5" fmla="*/ 41564 h 2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73" h="260927">
                  <a:moveTo>
                    <a:pt x="0" y="249382"/>
                  </a:moveTo>
                  <a:cubicBezTo>
                    <a:pt x="124691" y="255154"/>
                    <a:pt x="249382" y="260927"/>
                    <a:pt x="360218" y="249382"/>
                  </a:cubicBezTo>
                  <a:cubicBezTo>
                    <a:pt x="471054" y="237837"/>
                    <a:pt x="531091" y="217055"/>
                    <a:pt x="665018" y="180109"/>
                  </a:cubicBezTo>
                  <a:cubicBezTo>
                    <a:pt x="798945" y="143163"/>
                    <a:pt x="1004455" y="55418"/>
                    <a:pt x="1163782" y="27709"/>
                  </a:cubicBezTo>
                  <a:cubicBezTo>
                    <a:pt x="1323109" y="0"/>
                    <a:pt x="1397000" y="11546"/>
                    <a:pt x="1620982" y="13855"/>
                  </a:cubicBezTo>
                  <a:cubicBezTo>
                    <a:pt x="1844964" y="16164"/>
                    <a:pt x="2176318" y="28864"/>
                    <a:pt x="2507673" y="415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28999" y="4267200"/>
              <a:ext cx="2514600" cy="381000"/>
            </a:xfrm>
            <a:custGeom>
              <a:avLst/>
              <a:gdLst>
                <a:gd name="connsiteX0" fmla="*/ 0 w 2507673"/>
                <a:gd name="connsiteY0" fmla="*/ 249382 h 260927"/>
                <a:gd name="connsiteX1" fmla="*/ 360218 w 2507673"/>
                <a:gd name="connsiteY1" fmla="*/ 249382 h 260927"/>
                <a:gd name="connsiteX2" fmla="*/ 665018 w 2507673"/>
                <a:gd name="connsiteY2" fmla="*/ 180109 h 260927"/>
                <a:gd name="connsiteX3" fmla="*/ 1163782 w 2507673"/>
                <a:gd name="connsiteY3" fmla="*/ 27709 h 260927"/>
                <a:gd name="connsiteX4" fmla="*/ 1620982 w 2507673"/>
                <a:gd name="connsiteY4" fmla="*/ 13855 h 260927"/>
                <a:gd name="connsiteX5" fmla="*/ 2507673 w 2507673"/>
                <a:gd name="connsiteY5" fmla="*/ 41564 h 2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73" h="260927">
                  <a:moveTo>
                    <a:pt x="0" y="249382"/>
                  </a:moveTo>
                  <a:cubicBezTo>
                    <a:pt x="124691" y="255154"/>
                    <a:pt x="249382" y="260927"/>
                    <a:pt x="360218" y="249382"/>
                  </a:cubicBezTo>
                  <a:cubicBezTo>
                    <a:pt x="471054" y="237837"/>
                    <a:pt x="531091" y="217055"/>
                    <a:pt x="665018" y="180109"/>
                  </a:cubicBezTo>
                  <a:cubicBezTo>
                    <a:pt x="798945" y="143163"/>
                    <a:pt x="1004455" y="55418"/>
                    <a:pt x="1163782" y="27709"/>
                  </a:cubicBezTo>
                  <a:cubicBezTo>
                    <a:pt x="1323109" y="0"/>
                    <a:pt x="1397000" y="11546"/>
                    <a:pt x="1620982" y="13855"/>
                  </a:cubicBezTo>
                  <a:cubicBezTo>
                    <a:pt x="1844964" y="16164"/>
                    <a:pt x="2176318" y="28864"/>
                    <a:pt x="2507673" y="415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05199" y="4419600"/>
              <a:ext cx="2438400" cy="365125"/>
            </a:xfrm>
            <a:custGeom>
              <a:avLst/>
              <a:gdLst>
                <a:gd name="connsiteX0" fmla="*/ 0 w 2507673"/>
                <a:gd name="connsiteY0" fmla="*/ 249382 h 260927"/>
                <a:gd name="connsiteX1" fmla="*/ 360218 w 2507673"/>
                <a:gd name="connsiteY1" fmla="*/ 249382 h 260927"/>
                <a:gd name="connsiteX2" fmla="*/ 665018 w 2507673"/>
                <a:gd name="connsiteY2" fmla="*/ 180109 h 260927"/>
                <a:gd name="connsiteX3" fmla="*/ 1163782 w 2507673"/>
                <a:gd name="connsiteY3" fmla="*/ 27709 h 260927"/>
                <a:gd name="connsiteX4" fmla="*/ 1620982 w 2507673"/>
                <a:gd name="connsiteY4" fmla="*/ 13855 h 260927"/>
                <a:gd name="connsiteX5" fmla="*/ 2507673 w 2507673"/>
                <a:gd name="connsiteY5" fmla="*/ 41564 h 2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73" h="260927">
                  <a:moveTo>
                    <a:pt x="0" y="249382"/>
                  </a:moveTo>
                  <a:cubicBezTo>
                    <a:pt x="124691" y="255154"/>
                    <a:pt x="249382" y="260927"/>
                    <a:pt x="360218" y="249382"/>
                  </a:cubicBezTo>
                  <a:cubicBezTo>
                    <a:pt x="471054" y="237837"/>
                    <a:pt x="531091" y="217055"/>
                    <a:pt x="665018" y="180109"/>
                  </a:cubicBezTo>
                  <a:cubicBezTo>
                    <a:pt x="798945" y="143163"/>
                    <a:pt x="1004455" y="55418"/>
                    <a:pt x="1163782" y="27709"/>
                  </a:cubicBezTo>
                  <a:cubicBezTo>
                    <a:pt x="1323109" y="0"/>
                    <a:pt x="1397000" y="11546"/>
                    <a:pt x="1620982" y="13855"/>
                  </a:cubicBezTo>
                  <a:cubicBezTo>
                    <a:pt x="1844964" y="16164"/>
                    <a:pt x="2176318" y="28864"/>
                    <a:pt x="2507673" y="415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29000" y="5197764"/>
              <a:ext cx="2583873" cy="364836"/>
            </a:xfrm>
            <a:custGeom>
              <a:avLst/>
              <a:gdLst>
                <a:gd name="connsiteX0" fmla="*/ 0 w 2507673"/>
                <a:gd name="connsiteY0" fmla="*/ 249382 h 260927"/>
                <a:gd name="connsiteX1" fmla="*/ 360218 w 2507673"/>
                <a:gd name="connsiteY1" fmla="*/ 249382 h 260927"/>
                <a:gd name="connsiteX2" fmla="*/ 665018 w 2507673"/>
                <a:gd name="connsiteY2" fmla="*/ 180109 h 260927"/>
                <a:gd name="connsiteX3" fmla="*/ 1163782 w 2507673"/>
                <a:gd name="connsiteY3" fmla="*/ 27709 h 260927"/>
                <a:gd name="connsiteX4" fmla="*/ 1620982 w 2507673"/>
                <a:gd name="connsiteY4" fmla="*/ 13855 h 260927"/>
                <a:gd name="connsiteX5" fmla="*/ 2507673 w 2507673"/>
                <a:gd name="connsiteY5" fmla="*/ 41564 h 2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73" h="260927">
                  <a:moveTo>
                    <a:pt x="0" y="249382"/>
                  </a:moveTo>
                  <a:cubicBezTo>
                    <a:pt x="124691" y="255154"/>
                    <a:pt x="249382" y="260927"/>
                    <a:pt x="360218" y="249382"/>
                  </a:cubicBezTo>
                  <a:cubicBezTo>
                    <a:pt x="471054" y="237837"/>
                    <a:pt x="531091" y="217055"/>
                    <a:pt x="665018" y="180109"/>
                  </a:cubicBezTo>
                  <a:cubicBezTo>
                    <a:pt x="798945" y="143163"/>
                    <a:pt x="1004455" y="55418"/>
                    <a:pt x="1163782" y="27709"/>
                  </a:cubicBezTo>
                  <a:cubicBezTo>
                    <a:pt x="1323109" y="0"/>
                    <a:pt x="1397000" y="11546"/>
                    <a:pt x="1620982" y="13855"/>
                  </a:cubicBezTo>
                  <a:cubicBezTo>
                    <a:pt x="1844964" y="16164"/>
                    <a:pt x="2176318" y="28864"/>
                    <a:pt x="2507673" y="41564"/>
                  </a:cubicBezTo>
                </a:path>
              </a:pathLst>
            </a:custGeom>
            <a:ln w="19050"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5200" y="5105400"/>
              <a:ext cx="2514600" cy="381000"/>
            </a:xfrm>
            <a:custGeom>
              <a:avLst/>
              <a:gdLst>
                <a:gd name="connsiteX0" fmla="*/ 0 w 2507673"/>
                <a:gd name="connsiteY0" fmla="*/ 249382 h 260927"/>
                <a:gd name="connsiteX1" fmla="*/ 360218 w 2507673"/>
                <a:gd name="connsiteY1" fmla="*/ 249382 h 260927"/>
                <a:gd name="connsiteX2" fmla="*/ 665018 w 2507673"/>
                <a:gd name="connsiteY2" fmla="*/ 180109 h 260927"/>
                <a:gd name="connsiteX3" fmla="*/ 1163782 w 2507673"/>
                <a:gd name="connsiteY3" fmla="*/ 27709 h 260927"/>
                <a:gd name="connsiteX4" fmla="*/ 1620982 w 2507673"/>
                <a:gd name="connsiteY4" fmla="*/ 13855 h 260927"/>
                <a:gd name="connsiteX5" fmla="*/ 2507673 w 2507673"/>
                <a:gd name="connsiteY5" fmla="*/ 41564 h 2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73" h="260927">
                  <a:moveTo>
                    <a:pt x="0" y="249382"/>
                  </a:moveTo>
                  <a:cubicBezTo>
                    <a:pt x="124691" y="255154"/>
                    <a:pt x="249382" y="260927"/>
                    <a:pt x="360218" y="249382"/>
                  </a:cubicBezTo>
                  <a:cubicBezTo>
                    <a:pt x="471054" y="237837"/>
                    <a:pt x="531091" y="217055"/>
                    <a:pt x="665018" y="180109"/>
                  </a:cubicBezTo>
                  <a:cubicBezTo>
                    <a:pt x="798945" y="143163"/>
                    <a:pt x="1004455" y="55418"/>
                    <a:pt x="1163782" y="27709"/>
                  </a:cubicBezTo>
                  <a:cubicBezTo>
                    <a:pt x="1323109" y="0"/>
                    <a:pt x="1397000" y="11546"/>
                    <a:pt x="1620982" y="13855"/>
                  </a:cubicBezTo>
                  <a:cubicBezTo>
                    <a:pt x="1844964" y="16164"/>
                    <a:pt x="2176318" y="28864"/>
                    <a:pt x="2507673" y="41564"/>
                  </a:cubicBezTo>
                </a:path>
              </a:pathLst>
            </a:custGeom>
            <a:ln w="19050"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05200" y="5334000"/>
              <a:ext cx="2514600" cy="381000"/>
            </a:xfrm>
            <a:custGeom>
              <a:avLst/>
              <a:gdLst>
                <a:gd name="connsiteX0" fmla="*/ 0 w 2507673"/>
                <a:gd name="connsiteY0" fmla="*/ 249382 h 260927"/>
                <a:gd name="connsiteX1" fmla="*/ 360218 w 2507673"/>
                <a:gd name="connsiteY1" fmla="*/ 249382 h 260927"/>
                <a:gd name="connsiteX2" fmla="*/ 665018 w 2507673"/>
                <a:gd name="connsiteY2" fmla="*/ 180109 h 260927"/>
                <a:gd name="connsiteX3" fmla="*/ 1163782 w 2507673"/>
                <a:gd name="connsiteY3" fmla="*/ 27709 h 260927"/>
                <a:gd name="connsiteX4" fmla="*/ 1620982 w 2507673"/>
                <a:gd name="connsiteY4" fmla="*/ 13855 h 260927"/>
                <a:gd name="connsiteX5" fmla="*/ 2507673 w 2507673"/>
                <a:gd name="connsiteY5" fmla="*/ 41564 h 2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673" h="260927">
                  <a:moveTo>
                    <a:pt x="0" y="249382"/>
                  </a:moveTo>
                  <a:cubicBezTo>
                    <a:pt x="124691" y="255154"/>
                    <a:pt x="249382" y="260927"/>
                    <a:pt x="360218" y="249382"/>
                  </a:cubicBezTo>
                  <a:cubicBezTo>
                    <a:pt x="471054" y="237837"/>
                    <a:pt x="531091" y="217055"/>
                    <a:pt x="665018" y="180109"/>
                  </a:cubicBezTo>
                  <a:cubicBezTo>
                    <a:pt x="798945" y="143163"/>
                    <a:pt x="1004455" y="55418"/>
                    <a:pt x="1163782" y="27709"/>
                  </a:cubicBezTo>
                  <a:cubicBezTo>
                    <a:pt x="1323109" y="0"/>
                    <a:pt x="1397000" y="11546"/>
                    <a:pt x="1620982" y="13855"/>
                  </a:cubicBezTo>
                  <a:cubicBezTo>
                    <a:pt x="1844964" y="16164"/>
                    <a:pt x="2176318" y="28864"/>
                    <a:pt x="2507673" y="41564"/>
                  </a:cubicBezTo>
                </a:path>
              </a:pathLst>
            </a:custGeom>
            <a:ln w="19050"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4800" y="989013"/>
            <a:ext cx="491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Front view of Stream Tube for HAWT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4800" y="3348038"/>
            <a:ext cx="4672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Top view of Stream Tube for VAWT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1138" y="3197225"/>
            <a:ext cx="84582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36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The rotor disc acts as an energy extractor slowing the wind speed from V</a:t>
            </a:r>
            <a:r>
              <a:rPr lang="en-IN" altLang="en-US" sz="3600" baseline="-25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0 </a:t>
            </a:r>
            <a:r>
              <a:rPr lang="en-IN" altLang="en-US" sz="36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 far upstream of the rotor to u at the rotor plane and to u</a:t>
            </a:r>
            <a:r>
              <a:rPr lang="en-IN" altLang="en-US" sz="3600" baseline="-250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1</a:t>
            </a:r>
            <a:r>
              <a:rPr lang="en-IN" altLang="en-US" sz="3600">
                <a:solidFill>
                  <a:srgbClr val="FF0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 in the wake.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2913" y="6330950"/>
              <a:ext cx="266700" cy="144463"/>
            </p14:xfrm>
          </p:contentPart>
        </mc:Choice>
        <mc:Fallback xmlns="">
          <p:pic>
            <p:nvPicPr>
              <p:cNvPr id="614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3555" y="6321607"/>
                <a:ext cx="283616" cy="165665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" name="Group 4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27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0675" y="114300"/>
            <a:ext cx="6705600" cy="1143000"/>
          </a:xfrm>
        </p:spPr>
        <p:txBody>
          <a:bodyPr/>
          <a:lstStyle/>
          <a:p>
            <a:r>
              <a:rPr lang="en-IN" altLang="en-US" sz="2800" smtClean="0"/>
              <a:t>Basic Assumptions to Identify the Important Design Parameter</a:t>
            </a:r>
          </a:p>
        </p:txBody>
      </p:sp>
      <p:sp>
        <p:nvSpPr>
          <p:cNvPr id="5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z="2400" smtClean="0">
                <a:cs typeface="Times New Roman" panose="02020603050405020304" pitchFamily="18" charset="0"/>
              </a:rPr>
              <a:t>This analysis uses the following assumptions: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 Homogenous, incompressible, steady state fluid flow;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 No frictional drag;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 An infinite number of blades;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 Uniform thrust over the disc or rotor area;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 A non–rotating wake;</a:t>
            </a:r>
          </a:p>
          <a:p>
            <a:r>
              <a:rPr lang="en-IN" altLang="en-US" sz="2400" smtClean="0">
                <a:cs typeface="Times New Roman" panose="02020603050405020304" pitchFamily="18" charset="0"/>
              </a:rPr>
              <a:t> The static pressure far upstream and far downstream of the rotor is equal to the undisturbed ambient static pressure</a:t>
            </a:r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3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381000" y="3109913"/>
            <a:ext cx="661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Define a design parameter as  axial induction factor:</a:t>
            </a:r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27115"/>
              </p:ext>
            </p:extLst>
          </p:nvPr>
        </p:nvGraphicFramePr>
        <p:xfrm>
          <a:off x="7186613" y="2797175"/>
          <a:ext cx="18161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3" imgW="761760" imgH="457200" progId="Equation.3">
                  <p:embed/>
                </p:oleObj>
              </mc:Choice>
              <mc:Fallback>
                <p:oleObj name="Equation" r:id="rId3" imgW="761760" imgH="457200" progId="Equation.3">
                  <p:embed/>
                  <p:pic>
                    <p:nvPicPr>
                      <p:cNvPr id="176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2797175"/>
                        <a:ext cx="18161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50842"/>
              </p:ext>
            </p:extLst>
          </p:nvPr>
        </p:nvGraphicFramePr>
        <p:xfrm>
          <a:off x="2895600" y="3797645"/>
          <a:ext cx="21764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5" imgW="914400" imgH="241300" progId="Equation.3">
                  <p:embed/>
                </p:oleObj>
              </mc:Choice>
              <mc:Fallback>
                <p:oleObj name="Equation" r:id="rId5" imgW="914400" imgH="241300" progId="Equation.3">
                  <p:embed/>
                  <p:pic>
                    <p:nvPicPr>
                      <p:cNvPr id="176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97645"/>
                        <a:ext cx="21764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15"/>
          <p:cNvSpPr>
            <a:spLocks noGrp="1" noChangeArrowheads="1"/>
          </p:cNvSpPr>
          <p:nvPr>
            <p:ph type="title"/>
          </p:nvPr>
        </p:nvSpPr>
        <p:spPr>
          <a:xfrm>
            <a:off x="381000" y="82550"/>
            <a:ext cx="6019800" cy="94138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Characteristic Design Parameter of A Wind Turbine Rotor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0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20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205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821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1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20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821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1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20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8211" name="Rectangle 37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12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20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820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1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203" name="Rectangle 194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33385"/>
              </p:ext>
            </p:extLst>
          </p:nvPr>
        </p:nvGraphicFramePr>
        <p:xfrm>
          <a:off x="1273175" y="5273675"/>
          <a:ext cx="27019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9" imgW="1295280" imgH="393480" progId="Equation.3">
                  <p:embed/>
                </p:oleObj>
              </mc:Choice>
              <mc:Fallback>
                <p:oleObj name="Equation" r:id="rId9" imgW="1295280" imgH="393480" progId="Equation.3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5273675"/>
                        <a:ext cx="270192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82600" y="4572000"/>
            <a:ext cx="5852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Ideal Power Extracted by Wind turbine Rotor:</a:t>
            </a:r>
            <a:endParaRPr lang="en-US" alt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01822"/>
              </p:ext>
            </p:extLst>
          </p:nvPr>
        </p:nvGraphicFramePr>
        <p:xfrm>
          <a:off x="4623143" y="5372445"/>
          <a:ext cx="3228647" cy="63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11" imgW="1295280" imgH="253800" progId="Equation.3">
                  <p:embed/>
                </p:oleObj>
              </mc:Choice>
              <mc:Fallback>
                <p:oleObj name="Equation" r:id="rId11" imgW="1295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3143" y="5372445"/>
                        <a:ext cx="3228647" cy="63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18569" y="1197512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absorbed power</a:t>
            </a:r>
            <a:r>
              <a:rPr lang="en-US" altLang="en-US" sz="2400" i="1" dirty="0"/>
              <a:t> </a:t>
            </a:r>
            <a:r>
              <a:rPr lang="en-US" altLang="en-US" sz="2400" dirty="0"/>
              <a:t>is </a:t>
            </a:r>
            <a:r>
              <a:rPr lang="en-US" altLang="en-US" sz="2400" dirty="0" smtClean="0"/>
              <a:t>often compared with </a:t>
            </a:r>
            <a:r>
              <a:rPr lang="en-US" altLang="en-US" sz="2400" dirty="0"/>
              <a:t>respect to </a:t>
            </a:r>
            <a:r>
              <a:rPr lang="en-US" altLang="en-US" sz="2400" i="1" dirty="0" err="1"/>
              <a:t>P</a:t>
            </a:r>
            <a:r>
              <a:rPr lang="en-US" altLang="en-US" sz="2400" i="1" baseline="-25000" dirty="0" err="1"/>
              <a:t>avail</a:t>
            </a:r>
            <a:r>
              <a:rPr lang="en-US" altLang="en-US" sz="2400" i="1" dirty="0"/>
              <a:t> </a:t>
            </a:r>
            <a:r>
              <a:rPr lang="en-US" altLang="en-US" sz="2400" dirty="0"/>
              <a:t>as a power coefficient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P</a:t>
            </a:r>
            <a:r>
              <a:rPr lang="en-US" altLang="en-US" sz="2400" dirty="0"/>
              <a:t>:</a:t>
            </a:r>
          </a:p>
        </p:txBody>
      </p:sp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4848225" y="1443038"/>
          <a:ext cx="16065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3" imgW="875920" imgH="583947" progId="Equation.3">
                  <p:embed/>
                </p:oleObj>
              </mc:Choice>
              <mc:Fallback>
                <p:oleObj name="Equation" r:id="rId3" imgW="875920" imgH="583947" progId="Equation.3">
                  <p:embed/>
                  <p:pic>
                    <p:nvPicPr>
                      <p:cNvPr id="177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1443038"/>
                        <a:ext cx="16065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95300" y="2928353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power and thrust coefficients for the ideal 1-D wind turbine may be written as:</a:t>
            </a:r>
          </a:p>
        </p:txBody>
      </p:sp>
      <p:graphicFrame>
        <p:nvGraphicFramePr>
          <p:cNvPr id="1771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42011"/>
              </p:ext>
            </p:extLst>
          </p:nvPr>
        </p:nvGraphicFramePr>
        <p:xfrm>
          <a:off x="3259138" y="3698948"/>
          <a:ext cx="27035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5" imgW="977760" imgH="241200" progId="Equation.3">
                  <p:embed/>
                </p:oleObj>
              </mc:Choice>
              <mc:Fallback>
                <p:oleObj name="Equation" r:id="rId5" imgW="977760" imgH="241200" progId="Equation.3">
                  <p:embed/>
                  <p:pic>
                    <p:nvPicPr>
                      <p:cNvPr id="177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698948"/>
                        <a:ext cx="27035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itle 1"/>
          <p:cNvSpPr>
            <a:spLocks noGrp="1"/>
          </p:cNvSpPr>
          <p:nvPr>
            <p:ph type="title"/>
          </p:nvPr>
        </p:nvSpPr>
        <p:spPr>
          <a:xfrm>
            <a:off x="469090" y="317500"/>
            <a:ext cx="7772400" cy="573088"/>
          </a:xfrm>
        </p:spPr>
        <p:txBody>
          <a:bodyPr/>
          <a:lstStyle/>
          <a:p>
            <a:r>
              <a:rPr lang="en-US" altLang="en-US" sz="2800" dirty="0" smtClean="0"/>
              <a:t>Performance of an Ideal Wind Turbine</a:t>
            </a:r>
            <a:endParaRPr lang="en-IN" altLang="en-US" sz="2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111800" y="58842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2440" y="587484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1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30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2306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231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31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30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231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3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30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312" name="Rectangle 37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313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309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310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3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2304" name="Rectangle 1945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3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2800" smtClean="0"/>
              <a:t>Scale of Wind Turbines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5" y="1619040"/>
            <a:ext cx="8522798" cy="27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42640" y="2228040"/>
              <a:ext cx="3249360" cy="129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3280" y="2220120"/>
                <a:ext cx="3264840" cy="13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8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12838"/>
            <a:ext cx="73628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304800" y="222250"/>
            <a:ext cx="8229600" cy="838200"/>
          </a:xfrm>
        </p:spPr>
        <p:txBody>
          <a:bodyPr/>
          <a:lstStyle/>
          <a:p>
            <a:r>
              <a:rPr lang="en-US" altLang="en-US" sz="2800" smtClean="0"/>
              <a:t>The Compact Ideal Wind Turbine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3392488"/>
            <a:ext cx="0" cy="2514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1716088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4800600" y="6208713"/>
            <a:ext cx="204788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i="1"/>
              <a:t>a</a:t>
            </a:r>
            <a:endParaRPr lang="en-IN" altLang="en-US"/>
          </a:p>
        </p:txBody>
      </p:sp>
      <p:grpSp>
        <p:nvGrpSpPr>
          <p:cNvPr id="13319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2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324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333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33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32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333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33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32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330" name="Rectangle 37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331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32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32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3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3322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6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60375" y="2076450"/>
            <a:ext cx="538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Differentiating </a:t>
            </a:r>
            <a:r>
              <a:rPr lang="en-US" altLang="en-US" sz="2400" i="1"/>
              <a:t>C</a:t>
            </a:r>
            <a:r>
              <a:rPr lang="en-US" altLang="en-US" sz="2400" i="1" baseline="-25000"/>
              <a:t>P</a:t>
            </a:r>
            <a:r>
              <a:rPr lang="en-US" altLang="en-US" sz="2400" i="1"/>
              <a:t> </a:t>
            </a:r>
            <a:r>
              <a:rPr lang="en-US" altLang="en-US" sz="2400"/>
              <a:t>with respect to </a:t>
            </a:r>
            <a:r>
              <a:rPr lang="en-US" altLang="en-US" sz="2400" i="1"/>
              <a:t>a </a:t>
            </a:r>
            <a:r>
              <a:rPr lang="en-US" altLang="en-US" sz="2400"/>
              <a:t>yields:</a:t>
            </a:r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771900" y="2563813"/>
          <a:ext cx="3336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3" imgW="1333440" imgH="393480" progId="Equation.3">
                  <p:embed/>
                </p:oleObj>
              </mc:Choice>
              <mc:Fallback>
                <p:oleObj name="Equation" r:id="rId3" imgW="1333440" imgH="393480" progId="Equation.3">
                  <p:embed/>
                  <p:pic>
                    <p:nvPicPr>
                      <p:cNvPr id="178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563813"/>
                        <a:ext cx="33369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57200" y="3651250"/>
            <a:ext cx="611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easily seen that </a:t>
            </a:r>
            <a:r>
              <a:rPr lang="en-US" altLang="en-US" sz="2400" i="1"/>
              <a:t>C</a:t>
            </a:r>
            <a:r>
              <a:rPr lang="en-US" altLang="en-US" sz="2400" i="1" baseline="-25000"/>
              <a:t>P</a:t>
            </a:r>
            <a:r>
              <a:rPr lang="en-US" altLang="en-US" sz="2400" i="1"/>
              <a:t>, max </a:t>
            </a:r>
            <a:r>
              <a:rPr lang="en-US" altLang="en-US" sz="2400"/>
              <a:t>= 16/27 for </a:t>
            </a:r>
            <a:r>
              <a:rPr lang="en-US" altLang="en-US" sz="2400" i="1"/>
              <a:t>a </a:t>
            </a:r>
            <a:r>
              <a:rPr lang="en-US" altLang="en-US" sz="2400"/>
              <a:t>= 1/3.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084263" y="4795838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theoretical maximum for an ideal wind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turbine is known as the Betz limit.</a:t>
            </a:r>
          </a:p>
        </p:txBody>
      </p:sp>
      <p:sp>
        <p:nvSpPr>
          <p:cNvPr id="14342" name="Title 2"/>
          <p:cNvSpPr>
            <a:spLocks noGrp="1"/>
          </p:cNvSpPr>
          <p:nvPr>
            <p:ph type="title"/>
          </p:nvPr>
        </p:nvSpPr>
        <p:spPr>
          <a:xfrm>
            <a:off x="320675" y="20638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Maximum Feasible Axial Induction</a:t>
            </a:r>
          </a:p>
        </p:txBody>
      </p:sp>
      <p:grpSp>
        <p:nvGrpSpPr>
          <p:cNvPr id="14343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4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4348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435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35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34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35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35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35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354" name="Rectangle 37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355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35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35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3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4346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14344" name="Object 9"/>
          <p:cNvGraphicFramePr>
            <a:graphicFrameLocks noChangeAspect="1"/>
          </p:cNvGraphicFramePr>
          <p:nvPr/>
        </p:nvGraphicFramePr>
        <p:xfrm>
          <a:off x="2092325" y="1239838"/>
          <a:ext cx="54086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6" imgW="1955800" imgH="241300" progId="Equation.3">
                  <p:embed/>
                </p:oleObj>
              </mc:Choice>
              <mc:Fallback>
                <p:oleObj name="Equation" r:id="rId6" imgW="1955800" imgH="241300" progId="Equation.3">
                  <p:embed/>
                  <p:pic>
                    <p:nvPicPr>
                      <p:cNvPr id="143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1239838"/>
                        <a:ext cx="54086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9513"/>
            <a:ext cx="67056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5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559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56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356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356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6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356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3565" name="Rectangle 37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66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356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356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3557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9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Wind generation for developing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9726"/>
            <a:ext cx="8685474" cy="5638800"/>
          </a:xfrm>
        </p:spPr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the trend toward large-scale grid connected wind turbines seen in the West.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immediate demand for rural energy supply in developing countries is for smaller machines in the 5 - 100 kW range.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connected to small, localized micro-grid systems and used in conjunction with diesel generating sets and/or solar photovoltaic systems.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area of growth being for very small battery charging wind turbines (50 - 150 Watts).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Inner Mongolia there are over 30,000 such machines used by herders for providing power for lighting, televisions, radios, etc.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applications for small wind machines include water pumping, telecommunications power supply and irrigation.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91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63116"/>
            <a:ext cx="7772400" cy="877887"/>
          </a:xfrm>
        </p:spPr>
        <p:txBody>
          <a:bodyPr/>
          <a:lstStyle/>
          <a:p>
            <a:r>
              <a:rPr lang="en-US" altLang="en-US" sz="2800" dirty="0" smtClean="0"/>
              <a:t>Anatomy of Rotors: CLASS 1 TYPE OF WIND TURBINES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9413" y="5865813"/>
              <a:ext cx="1587" cy="1587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8151" y="5824551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152400"/>
              <a:ext cx="1587" cy="1588"/>
            </p14:xfrm>
          </p:contentPart>
        </mc:Choice>
        <mc:Fallback xmlns="">
          <p:pic>
            <p:nvPicPr>
              <p:cNvPr id="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126" y="111112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0513" y="1014413"/>
            <a:ext cx="8770937" cy="5354637"/>
            <a:chOff x="290355" y="1014286"/>
            <a:chExt cx="8770509" cy="5354971"/>
          </a:xfrm>
        </p:grpSpPr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290355" y="1014286"/>
              <a:ext cx="8770509" cy="5252610"/>
              <a:chOff x="290355" y="1014286"/>
              <a:chExt cx="8770509" cy="5252610"/>
            </a:xfrm>
          </p:grpSpPr>
          <p:pic>
            <p:nvPicPr>
              <p:cNvPr id="13322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355" y="1484469"/>
                <a:ext cx="8770509" cy="233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343673"/>
                <a:ext cx="2362200" cy="292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4" name="TextBox 7"/>
              <p:cNvSpPr txBox="1">
                <a:spLocks noChangeArrowheads="1"/>
              </p:cNvSpPr>
              <p:nvPr/>
            </p:nvSpPr>
            <p:spPr bwMode="auto">
              <a:xfrm>
                <a:off x="990600" y="1014286"/>
                <a:ext cx="40989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IN" altLang="en-US" sz="2400" dirty="0"/>
                  <a:t>Level 1 Innovations:</a:t>
                </a:r>
              </a:p>
            </p:txBody>
          </p:sp>
        </p:grpSp>
        <p:pic>
          <p:nvPicPr>
            <p:cNvPr id="13321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823612"/>
              <a:ext cx="2895600" cy="2545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0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268288" y="272976"/>
            <a:ext cx="7772400" cy="857251"/>
          </a:xfrm>
        </p:spPr>
        <p:txBody>
          <a:bodyPr/>
          <a:lstStyle/>
          <a:p>
            <a:r>
              <a:rPr lang="en-US" altLang="en-US" sz="2800" dirty="0"/>
              <a:t>Anatomy of Rotors </a:t>
            </a:r>
            <a:r>
              <a:rPr lang="en-US" altLang="en-US" sz="2800" dirty="0" smtClean="0"/>
              <a:t>: Class 2  Type of Wind Turbines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8" y="1949450"/>
            <a:ext cx="8443912" cy="2528888"/>
            <a:chOff x="364331" y="1010725"/>
            <a:chExt cx="8442326" cy="2529644"/>
          </a:xfrm>
        </p:grpSpPr>
        <p:pic>
          <p:nvPicPr>
            <p:cNvPr id="1229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1" y="1322324"/>
              <a:ext cx="8442326" cy="221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514996" y="1010725"/>
              <a:ext cx="26084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Level 1 Innovation:</a:t>
              </a:r>
            </a:p>
          </p:txBody>
        </p:sp>
      </p:grp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8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54621"/>
            <a:ext cx="7772400" cy="877887"/>
          </a:xfrm>
        </p:spPr>
        <p:txBody>
          <a:bodyPr/>
          <a:lstStyle/>
          <a:p>
            <a:r>
              <a:rPr lang="en-US" altLang="en-US" sz="2800" dirty="0"/>
              <a:t>Anatomy of Rotors </a:t>
            </a:r>
            <a:r>
              <a:rPr lang="en-US" altLang="en-US" sz="2800" dirty="0" smtClean="0"/>
              <a:t>:CLASS 2 TYPE OF WIND TURBINES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9413" y="5865813"/>
              <a:ext cx="1587" cy="1587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8151" y="5824551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152400"/>
              <a:ext cx="1587" cy="1588"/>
            </p14:xfrm>
          </p:contentPart>
        </mc:Choice>
        <mc:Fallback xmlns="">
          <p:pic>
            <p:nvPicPr>
              <p:cNvPr id="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126" y="111112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4800" y="1609944"/>
            <a:ext cx="8751888" cy="3937000"/>
            <a:chOff x="304800" y="1014286"/>
            <a:chExt cx="8752076" cy="3937127"/>
          </a:xfrm>
        </p:grpSpPr>
        <p:sp>
          <p:nvSpPr>
            <p:cNvPr id="15368" name="TextBox 7"/>
            <p:cNvSpPr txBox="1">
              <a:spLocks noChangeArrowheads="1"/>
            </p:cNvSpPr>
            <p:nvPr/>
          </p:nvSpPr>
          <p:spPr bwMode="auto">
            <a:xfrm>
              <a:off x="990600" y="1014286"/>
              <a:ext cx="40989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Level 2 Innovations:</a:t>
              </a:r>
            </a:p>
          </p:txBody>
        </p:sp>
        <p:pic>
          <p:nvPicPr>
            <p:cNvPr id="15369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-20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75951"/>
              <a:ext cx="8752076" cy="347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" name="Group 3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4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268288" y="253414"/>
            <a:ext cx="7772400" cy="857251"/>
          </a:xfrm>
        </p:spPr>
        <p:txBody>
          <a:bodyPr/>
          <a:lstStyle/>
          <a:p>
            <a:r>
              <a:rPr lang="en-US" altLang="en-US" sz="2800" dirty="0" smtClean="0"/>
              <a:t> </a:t>
            </a:r>
            <a:r>
              <a:rPr lang="en-US" altLang="en-US" sz="2800" dirty="0"/>
              <a:t>Anatomy of </a:t>
            </a:r>
            <a:r>
              <a:rPr lang="en-US" altLang="en-US" sz="2800" dirty="0" smtClean="0"/>
              <a:t>Rotors: Type of Wind Turbines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1328738"/>
            <a:ext cx="425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Level 3 Innovation: Unnecessary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2150"/>
            <a:ext cx="87550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6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63996"/>
            <a:ext cx="6629400" cy="877887"/>
          </a:xfrm>
        </p:spPr>
        <p:txBody>
          <a:bodyPr/>
          <a:lstStyle/>
          <a:p>
            <a:r>
              <a:rPr lang="en-US" altLang="en-US" sz="2800" dirty="0" smtClean="0"/>
              <a:t> </a:t>
            </a:r>
            <a:r>
              <a:rPr lang="en-US" altLang="en-US" sz="2800" dirty="0"/>
              <a:t>Anatomy of Rotors </a:t>
            </a:r>
            <a:r>
              <a:rPr lang="en-US" altLang="en-US" sz="2800" dirty="0" smtClean="0"/>
              <a:t>:TYPE OF WIND TURBINES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9413" y="5865813"/>
              <a:ext cx="1587" cy="1587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8151" y="5824551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152400"/>
              <a:ext cx="1587" cy="1588"/>
            </p14:xfrm>
          </p:contentPart>
        </mc:Choice>
        <mc:Fallback xmlns="">
          <p:pic>
            <p:nvPicPr>
              <p:cNvPr id="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126" y="111112"/>
                <a:ext cx="84111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101441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Level 3 Innovations: Unnecessary</a:t>
            </a: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" name="Group 3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brightnessContrast bright="-40000"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19" y="1640267"/>
            <a:ext cx="83629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8"/>
          <p:cNvSpPr>
            <a:spLocks noGrp="1"/>
          </p:cNvSpPr>
          <p:nvPr>
            <p:ph type="title"/>
          </p:nvPr>
        </p:nvSpPr>
        <p:spPr>
          <a:xfrm>
            <a:off x="304800" y="323850"/>
            <a:ext cx="7772400" cy="711200"/>
          </a:xfrm>
        </p:spPr>
        <p:txBody>
          <a:bodyPr>
            <a:normAutofit/>
          </a:bodyPr>
          <a:lstStyle/>
          <a:p>
            <a:r>
              <a:rPr lang="en-IN" altLang="en-US" sz="2800" dirty="0" smtClean="0"/>
              <a:t>Maximum Power Theory for Wind Mills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28600" y="1098550"/>
            <a:ext cx="6015038" cy="4481513"/>
          </a:xfrm>
        </p:spPr>
        <p:txBody>
          <a:bodyPr/>
          <a:lstStyle/>
          <a:p>
            <a:r>
              <a:rPr lang="en-IN" altLang="en-US" sz="2400" smtClean="0"/>
              <a:t>Development of wind turbines, in a plan to establish German rural population in the east, replacing the Slavic population.</a:t>
            </a:r>
          </a:p>
          <a:p>
            <a:r>
              <a:rPr lang="en-IN" altLang="en-US" sz="2400" smtClean="0"/>
              <a:t>In 1936 he succeeded Ludwig Prandtl as director of the Aerodynamische Versuchsanstalt (AVA, aerodynamics laboratory).</a:t>
            </a:r>
          </a:p>
          <a:p>
            <a:r>
              <a:rPr lang="en-IN" altLang="en-US" sz="2400" smtClean="0"/>
              <a:t>He received the </a:t>
            </a:r>
            <a:r>
              <a:rPr lang="en-IN" altLang="en-US" sz="2400" u="sng" smtClean="0"/>
              <a:t>Ludwig-Prandtl-Ring</a:t>
            </a:r>
            <a:r>
              <a:rPr lang="en-IN" altLang="en-US" sz="2400" smtClean="0"/>
              <a:t> from the German Society for Aeronautics and Astronautics for "</a:t>
            </a:r>
            <a:r>
              <a:rPr lang="en-IN" altLang="en-US" sz="2400" i="1" smtClean="0"/>
              <a:t>outstanding contribution in the field of aerospace engineering</a:t>
            </a:r>
            <a:r>
              <a:rPr lang="en-IN" altLang="en-US" sz="2400" smtClean="0"/>
              <a:t>" in 1958.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128713"/>
            <a:ext cx="2895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19"/>
          <p:cNvSpPr txBox="1">
            <a:spLocks/>
          </p:cNvSpPr>
          <p:nvPr/>
        </p:nvSpPr>
        <p:spPr bwMode="auto">
          <a:xfrm>
            <a:off x="419100" y="5516563"/>
            <a:ext cx="8458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IN" sz="2400" b="1" kern="0" dirty="0" err="1" smtClean="0"/>
              <a:t>Prof.</a:t>
            </a:r>
            <a:r>
              <a:rPr lang="en-IN" sz="2400" b="1" kern="0" dirty="0" smtClean="0"/>
              <a:t> Albert Betz.</a:t>
            </a:r>
          </a:p>
          <a:p>
            <a:pPr marL="0" indent="0" algn="ctr">
              <a:buFontTx/>
              <a:buNone/>
              <a:defRPr/>
            </a:pPr>
            <a:r>
              <a:rPr lang="en-IN" sz="2400" kern="0" dirty="0" smtClean="0"/>
              <a:t>1920 paper "</a:t>
            </a:r>
            <a:r>
              <a:rPr lang="en-IN" sz="2400" b="1" i="1" kern="0" dirty="0" smtClean="0">
                <a:solidFill>
                  <a:srgbClr val="0070C0"/>
                </a:solidFill>
              </a:rPr>
              <a:t>Theoretical Limit for Best Utilization of Wind by Wind Motors</a:t>
            </a:r>
            <a:r>
              <a:rPr lang="en-IN" sz="2400" kern="0" dirty="0" smtClean="0"/>
              <a:t>". </a:t>
            </a:r>
            <a:endParaRPr lang="en-IN" sz="2400" kern="0" dirty="0"/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8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2205</TotalTime>
  <Words>588</Words>
  <Application>Microsoft Office PowerPoint</Application>
  <PresentationFormat>On-screen Show (4:3)</PresentationFormat>
  <Paragraphs>62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STXingkai</vt:lpstr>
      <vt:lpstr>Arial</vt:lpstr>
      <vt:lpstr>Blackadder ITC</vt:lpstr>
      <vt:lpstr>Calibri</vt:lpstr>
      <vt:lpstr>Calibri Light</vt:lpstr>
      <vt:lpstr>CommercialScript BT</vt:lpstr>
      <vt:lpstr>Tempus Sans ITC</vt:lpstr>
      <vt:lpstr>Times New Roman</vt:lpstr>
      <vt:lpstr>Office Theme</vt:lpstr>
      <vt:lpstr>Equation</vt:lpstr>
      <vt:lpstr>Bitmap Image</vt:lpstr>
      <vt:lpstr>PowerPoint Presentation</vt:lpstr>
      <vt:lpstr>Scale of Wind Turbines</vt:lpstr>
      <vt:lpstr>Wind generation for developing countries</vt:lpstr>
      <vt:lpstr>Anatomy of Rotors: CLASS 1 TYPE OF WIND TURBINES</vt:lpstr>
      <vt:lpstr>Anatomy of Rotors : Class 2  Type of Wind Turbines</vt:lpstr>
      <vt:lpstr>Anatomy of Rotors :CLASS 2 TYPE OF WIND TURBINES</vt:lpstr>
      <vt:lpstr> Anatomy of Rotors: Type of Wind Turbines</vt:lpstr>
      <vt:lpstr> Anatomy of Rotors :TYPE OF WIND TURBINES</vt:lpstr>
      <vt:lpstr>Maximum Power Theory for Wind Mills</vt:lpstr>
      <vt:lpstr>Definition of Thermodynamic Control Volume</vt:lpstr>
      <vt:lpstr>The Donor Stream Tube to A Wind Turbine</vt:lpstr>
      <vt:lpstr>Cooperation from Surroundings of A Donor Stream Tube</vt:lpstr>
      <vt:lpstr>PowerPoint Presentation</vt:lpstr>
      <vt:lpstr>Who are Contiguous  to A Wind Turbine?</vt:lpstr>
      <vt:lpstr>Support from Surroundings of A Donating Stream Tube</vt:lpstr>
      <vt:lpstr>Thermodynamic Description of Flow Past A Working Wind Turbine</vt:lpstr>
      <vt:lpstr>Basic Assumptions to Identify the Important Design Parameter</vt:lpstr>
      <vt:lpstr>Characteristic Design Parameter of A Wind Turbine Rotor</vt:lpstr>
      <vt:lpstr>Performance of an Ideal Wind Turbine</vt:lpstr>
      <vt:lpstr>The Compact Ideal Wind Turbine</vt:lpstr>
      <vt:lpstr>Maximum Feasible Axial Induction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Thochi Seb Rengma</dc:creator>
  <cp:lastModifiedBy>PMV Subbarao</cp:lastModifiedBy>
  <cp:revision>105</cp:revision>
  <dcterms:created xsi:type="dcterms:W3CDTF">2023-02-17T11:55:14Z</dcterms:created>
  <dcterms:modified xsi:type="dcterms:W3CDTF">2023-03-31T06:44:20Z</dcterms:modified>
</cp:coreProperties>
</file>