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2"/>
  </p:notesMasterIdLst>
  <p:sldIdLst>
    <p:sldId id="442" r:id="rId2"/>
    <p:sldId id="542" r:id="rId3"/>
    <p:sldId id="541" r:id="rId4"/>
    <p:sldId id="561" r:id="rId5"/>
    <p:sldId id="562" r:id="rId6"/>
    <p:sldId id="563" r:id="rId7"/>
    <p:sldId id="564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427" r:id="rId20"/>
    <p:sldId id="40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1T05:37:18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 5943 1029 0,'0'0'22'0,"0"0"5"0,0 0 1 0,0 0 2 0,0 0-30 0,6 0 0 0,0 0 0 0,-3 2 0 0,3-2 0 0,-6 0 0 0,6 3 0 0,-3-1 0 0,3 4 0 0,0-4 0 0,0 1 0 0,-6-3 0 16,6 0 36-16,-6 0 0 0,6 3 1 0,0 2 0 15,0-5 25-15,-4 3 5 0,4-1 1 0,0 1 0 16,0 0-31-16,3-1-5 0,-3 1-2 0,0 0 0 16,3-1 1-16,-3 1 0 0,3 2 0 0,0-2 0 0,6 2-7 15,-6-2-2-15,0 2 0 0,3-2 0 16,2 2 2-16,1-2 1 0,3-1 0 0,3 1 0 0,-3-3-6 0,-6 3-2 16,9 2 0-16,-4-5 0 0,4 2-7 15,3 1-2-15,-6 0 0 0,3-1 0 0,0 1 0 0,0 0-8 16,2-1 12-16,-5 1-4 0,6 0-8 0,-3-1 8 15,3 1-8-15,-1 0 8 0,-5-3-8 0,6 0 0 16,0 2 9-16,6-2-9 0,-6 3 0 0,-4-3 9 16,7-3-9-16,-3 3 0 0,3 3 8 0,-9-1-8 15,5-2 0-15,-5 3 0 0,3-3 0 0,0 3 0 16,-6-3 0-16,0 2 0 0,3 1 0 0,-7 0 0 0,4-3-10 16,-3 0 10-16,3 0-21 0,-3 0 3 0,-6 0 1 15,3 0 0-15,0 2-3 0,0-2-1 0,-6-2 0 0,-3 2 0 31,6-3-26-31,-3 0-5 0,0 1 0 0,0-4-1 16,-3 1-88-16,-3 0-18 0</inkml:trace>
  <inkml:trace contextRef="#ctx0" brushRef="#br0" timeOffset="335.2301">2297 5784 1054 0,'0'0'23'0,"0"0"5"0,0 0 0 0,0 0 3 0,-6-3-31 0,0 1 0 16,6 2 0-16,0 0 0 0,0 0 57 0,0 0 6 0,0 0 1 0,0 0 0 0,0 0-25 16,0 0-5-16,9 2-1 0,0 1 0 15,0-1-5-15,3-2 0 0,3 3-1 0,0 0 0 0,-3-3-16 0,3 0-3 16,6 0-8-16,-4 2 12 0,1-2-1 0,6 0-1 16,-6 0 0-16,3 3 0 0,3 0 6 0,-7-3 2 15,7 2 0-15,-6 1 0 0,0 0-9 0,0-3-1 16,-3 2-8-16,0 4 12 0,-1-4-4 15,-5 1 0-15,0 2-8 0,-3 0 12 0,0 1 1 0,-3 2 0 16,0 0 0-16,-6 2 0 0,0-5-13 0,-6 6 0 16,0 0 0-16,3 2-10 0,-5-3 10 0,-4 4 0 15,3 2 8-15,3-3-8 0,-3 0 8 0,-3 0-8 16,0 0 8-16,3-2-8 0,6 0 0 0,-3-3 0 0,-6 2 0 16,9 1-8-1,-2-1-30-15,2-2-6 0,0 0 0 0,3 0-440 16,0 0-88-16</inkml:trace>
  <inkml:trace contextRef="#ctx0" brushRef="#br0" timeOffset="796.1264">1294 7125 1213 0,'0'0'26'0,"0"0"6"0,0 0 0 15,3-2 4-15,0-4-36 0,3 4 0 0,-3-4 0 0,6 4 0 0,0-1-62 0,0 0-19 0,0 1-4 0,0 2-1 32,0 0 18-32,3 0 4 0,2 0 1 0,1 0 0 0,-6 2 63 0,6-2 23 15,0 0-1-15,3 3 0 0,-3 0 60 0,6-1 12 16,-3 1 2-16,-1 0 1 0,1-1-20 0,6 4-4 16,0-6-1-16,0 5 0 0,-1-2-16 0,4 2-4 15,6-3-1-15,-6 1 0 0,9 2-11 0,-4 1-3 0,1 2 0 16,3 0 0-16,-1 0-4 0,-2-3-1 0,3 0 0 15,-3 0 0-15,2-2-32 0,4 2 0 0,-3 1 0 0,-3-4 0 16,-1 1 0-16,-2 0 0 0,3-3 0 0,-6 0 0 31,2 2-39-31,-5-4-14 0,6-1-3 0,-12-2-1 16,3-1-43-16,-4-2-9 0,1 0-2 0,0-2 0 0</inkml:trace>
  <inkml:trace contextRef="#ctx0" brushRef="#br0" timeOffset="1052.5183">2256 6919 1414 0,'0'0'40'0,"0"0"9"0,0 0-39 0,-3 3-10 0,3-3 0 0,0 0 0 0,0 7 20 16,0-1 3-16,0-1 0 0,3 0 0 0,3 1-10 0,0 2-1 16,3-3-1-16,-1 0 0 0,4-2 9 0,0 2 1 15,0 0 1-15,-3 1 0 16,6-1-40-16,-6 0-8 0,-3 1-2 0,3-1 0 15,-3 3 19-15,3 0 9 0,-3 0-10 0,0 0 10 0,-3 2 0 0,0 1 0 16,-1-3-8-16,1 2 8 0,-3 3 31 0,-3 3 9 16,3-2 1-16,-2 1 1 0,-1 1-32 0,-3 0-10 15,0-3 0-15,0 3 0 0,0 0 0 0,-3-3-11 16,3 1 0-16,3-4-690 0</inkml:trace>
  <inkml:trace contextRef="#ctx0" brushRef="#br0" timeOffset="1473.4384">1532 8205 1965 0,'-6'2'43'0,"-3"1"9"0,4 2 1 0,-4 1 3 0,0-1-44 0,0 0-12 0,9-5 0 0,-6 3 0 16,6-3 0-16,-9 2 0 0,9-2-10 0,-6 0 10 15,6 0-20-15,0 0 3 0,0 0 0 0,0 0 0 16,0 0 3-16,0 0 1 0,0-5 0 0,3 3 0 0,-3-4 26 16,6 4 6-16,0-4 1 0,6 1 0 0,-3-3 12 15,0 3 2-15,-1 0 1 0,4-1 0 0,6-2-9 16,-3 3-2-16,3 0 0 0,3-1 0 0,0 1-6 0,-1 2-2 15,7-2 0-15,0 0 0 0,3 2-8 0,3 3-8 16,-4 0 9-16,10 0-9 0,-6 0 0 0,5 0 0 16,1 0 0-16,-3 0 0 0,3 0 0 0,-1 0-10 15,1 0 10-15,6 0-12 0,-10 0-3 0,4 3-1 16,0-3 0-16,-9 0 0 0,2 0 0 0,-2 0-1 16,-6 0 0-16,3 0 0 15,-4-3-14-15,1 1-2 0,0-4-1 0,-6 1 0 16,3 0-31-16,-6-1-7 0,0-4 0 0,-4 2-713 0</inkml:trace>
  <inkml:trace contextRef="#ctx0" brushRef="#br0" timeOffset="1720.4134">2309 7919 1450 0,'-6'0'32'0,"-3"3"6"0,3-3 2 0,0 2 1 0,1 1-33 0,5-3-8 0,0 0 0 0,0 0 0 15,0 0 26-15,-3 5 3 0,6 1 1 0,2-1 0 16,1 3-22-16,0-3-8 0,3 0 0 0,3 1 0 15,0 2 21-15,3-3-1 0,0-3-1 0,-6 1 0 16,6 0-11-16,3 2-8 0,-7-5 9 0,4 3-9 0,-3 2 12 0,3-2-4 0,-6-1-8 0,3 4 12 31,0-1-12-31,-3 0 9 0,-3 0-9 0,0 1 8 0,-3 4 17 16,0-2 3-16,-3 3 1 0,-3-3 0 0,0 5-11 16,0-2-2-16,-3 2-1 0,-6 0 0 15,3 3-7-15,-3-3 0 0,3 0-8 0,-3 1 12 16,0-1-22-16,0-3-5 0,0 4-1 0</inkml:trace>
  <inkml:trace contextRef="#ctx0" brushRef="#br0" timeOffset="2191.9603">1809 9049 1952 0,'0'0'56'0,"-3"-6"11"0,3 1-54 0,0-5-13 0,3 2 0 0,3-6 0 15,-3 1-16-15,3 3-7 0,-3-4-1 0,3 6 0 31,-3-5-57-31,0 5-12 0,0-2-3 0,3 2 0 0,0 0 10 16,3 3 2-16,-3-3 0 0,-3 2 0 0,3 4 73 0,-3-4 11 0,-3 6 11 0,6 0-3 16,0-2 54-16,2 2 10 0,-2 0 3 0,-6 0 0 15,9 2-8-15,-3-2-2 0,3 3 0 0,-3 2 0 16,3 1-17-16,0 2-3 0,3-3-1 0,0 3 0 16,3 2-19-16,0-2-4 0,5 6-1 0,-5-7 0 0,3 7-8 15,6-4-1-15,-3 1-1 0,9-3 0 16,-10 2 10-16,10-2 1 0,0 0 1 0,3 0 0 0,-6-3-2 15,2 1 0-15,4-1 0 0,-6 0 0 0,3 1-9 0,-1-1-3 16,4-5 0-16,-6 3 0 0,3-1-19 16,-4-2-4-16,1 0-1 0,-3-2 0 15,0-1-14-15,0-5-3 0,-1-3-1 0,-5 6 0 16,0 0-6-16,0-3-2 0,-3-3 0 0,-3 3 0 16,3-2-37-16,-9 2-7 0,0-5-2 0,0-1 0 0</inkml:trace>
  <inkml:trace contextRef="#ctx0" brushRef="#br0" timeOffset="2433.3188">2467 8837 1562 0,'-6'5'34'0,"6"1"7"0,-6 2 2 0,0 0 1 0,3-1-35 0,0 1-9 0,3 0 0 0,0 0 0 16,3 0 12-16,0 0 1 0,3 0 0 0,0-3 0 16,0 6 9-16,3-3 2 0,3 0 0 0,3-3 0 15,-3 3 3-15,3 0 1 0,2-3 0 0,-2 3 0 16,-6-2-28-16,3-1 0 0,3 0 0 0,-3 0 0 15,0 1 0-15,-3-4 0 0,0 6 0 0,0-2 0 16,0-1 0-16,-4 0 0 0,1 0 0 0,-3 3 0 16,-3-2 21-16,3-1-1 0,0 0 0 0,-3 1 0 15,3-1-9-15,0 0-3 0,-3-5 0 0,0 0 0 16,6 0-89 0,0-2-19-16,6-6-3 0,-3 2-636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1T05:45:23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3027 4998 702 0,'0'0'15'0,"0"0"3"0,0 0 1 0,0 0 1 0,0 0-20 0,0 0 0 0,0 0 0 0,0 0 0 16,0 0 41-16,0 0 4 0,0 0 1 0,0 0 0 0,0 0-10 16,0 0-1-16,0 0-1 0,0 0 0 0,0 0 14 15,0 0 4-15,0 0 0 0,0 0 0 0,0 0 0 16,0 0 0-16,0 0 0 0,0 0 0 15,0 0-13-15,0 0-3 0,0 0 0 0,0 5 0 0,0-5-12 0,0 0-4 16,0 0 0-16,6 3 0 0,-6-3 3 0,0 0 0 16,6 3 0-16,-4 2 0 0,4-5 14 0,-6 0 3 15,0 0 1-15,0 0 0 0,6 0-17 0,-6 0-3 16,0 0-1-16,6 3 0 0,-3-1-8 0,-3-2-3 16,0 0 0-16,0 0 0 0,6 3-1 0,-6-3-8 15,0 0 12-15,9 2-4 0,-3 1 16 0,-6-3 4 16,6 3 0-16,-3 2 0 0,-3-5-16 0,3 5-4 15,0 1 0-15,-3-6 0 0,6 0 0 0,3 5-8 0,-3-2 12 16,0 2-4-16,0 3 3 0,0 0 0 0,0 2 0 16,0 1 0-16,0 2-11 0,0 0 12 0,-3 1-12 15,2-1 12-15,1 5-12 0,3-2 0 0,-3 3 0 16,-3-3 0-16,3 5 0 0,-6-3 0 0,3 3 0 0,0 1 0 16,0-1 0-16,0 3 8 0,0 2-8 15,0 1 8-15,0-4-8 0,0 4 0 0,0-1 0 16,3 1-11-16,-3-3 11 0,3 2 0 0,-3-2 0 0,3 0 0 15,-3-3 0-15,3 0 0 0,-3 0 0 16,0-2 0-16,3 2 0 0,0-3 0 0,-3 1 0 0,6-1 0 16,-6-2 0-16,2 3 0 0,1-3 0 0,-3-1 0 15,0-1 0-15,3-4 0 0,0 1 0 0,0-1 8 16,0-2-8-16,-3 3 0 0,3-3 0 0,-3 0 8 16,0 0-8-16,3 0 0 0,-3-3 0 0,3 3 8 15,-6-3-8-15,0-5 0 0,6 3 8 0,-6-3-8 16,6 5 20-16,-6-5-1 0,3 3 0 0,-3-3 0 0,0 0-19 15,6 5 0-15,-6-5 0 0,0 0 0 16,0 0 0-16,0 0 0 0,0 0 0 0,0 0 0 0,0 0 10 0,0 0-10 16,0 0 8-16,0 0-8 0,3-5 23 0,0-3-1 15,-3 3 0 1,6-3 0-16,-6 2 21 0,3-2 4 0,-3 1 1 0,0-4 0 0,0 6-20 0,0-6-4 16,0-2-1-16,0-6 0 0,3 1 13 0,-3-1 2 15,0-2 1-15,-3-3 0 0,3 3-20 0,0-3-4 16,3-2-1-16,-3 2 0 0,3-2-14 0,-3-1 9 0,3-2-9 15,-3 5 8-15,0 0-8 0,0 3 0 16,6-5 0-16,-3 5 0 0,0-3 8 0,-1 5 0 0,1 1 0 16,-3-1 0-16,3 1-8 0,0 2 0 0,3 0 0 15,-3 3 0-15,0-1 0 0,0 1 8 0,0 0-8 16,0 2 8-16,0-2-8 0,0 5-11 0,0-5 3 16,0 2 0-16,0 4 8 0,0-4-8 0,0 3 8 15,0 0-8-15,0 0 8 0,0 3 0 0,0-3 0 0,0 0-8 16,0 3 8-16,0-3 0 0,-3 5 0 0,0 3-8 15,0 0 0-15,0 0 0 0,0 0 0 0,0 0 0 16,0 0-4-16,0 0 0 0,0 0 0 0,0 0 0 16,0 0-16-1,0 0-3-15,0 0-1 0,0 0 0 0,0 0 7 0,0 0 1 0,0 0 0 0,0 0 0 16,0 0-32-16,0 0-7 16,0 0-1-16,0 0 0 0,9 0-99 15,-3 0-20-15,-3 0-4 0,0 0-1 0</inkml:trace>
  <inkml:trace contextRef="#ctx0" brushRef="#br0" timeOffset="792.2188">3780 5604 1227 0,'0'0'27'0,"-3"-3"5"0,3 3 2 0,-3-2 1 0,0-4-35 0,3 4 0 0,0 2 0 0,0 0 0 16,-6-3 58-16,0 0 5 0,0 1 1 0,3-1 0 16,3 3-23-16,0 0-4 0,0 0-1 0,0 0 0 15,-9 0-7-15,3 0-1 0,6 0-1 0,0 0 0 16,0 0 13-16,-6 0 2 0,6 0 1 0,0 0 0 16,0 0-13-16,0 0-2 0,-6 0-1 0,6 0 0 15,-6 3-3-15,0-1 0 0,6-2 0 0,0 0 0 16,-12 6-12-16,12-6-2 0,-6 5-1 0,0-2 0 0,6-3-9 15,-6 5 0-15,3 0 0 0,-2 3 0 0,2-3 0 0,-3 3 0 16,3 0 0-16,0 0 0 0,0 0 0 16,0 0 0-16,0 0 0 0,0 3 0 0,3-1 0 0,-3 1 0 15,3 2 0-15,0-2 0 0,0-1 0 0,0 3 0 16,0 1 0-16,0 2 0 0,3-3 0 0,-3 0 0 16,3 3 0-16,-3 0 0 15,3-6 0-15,3 4 0 0,-3-4 0 0,0 1 0 0,0-3 0 0,0 2 0 16,2 1 0-16,-2-3 0 0,3 0 0 0,-3 0 0 15,3 0 0-15,0-3 0 0,-3 0 0 0,6 0 0 16,-3 1 11-16,0-4-11 0,-3 1 16 0,3-3-4 16,0 0 0-16,0-3 0 0,0 3-3 0,0-2-1 0,3 2 0 15,-3-6 0-15,3 4 20 16,0-4 3-16,-3-1 1 0,2 1 0 0,-2-2-16 0,3 0-4 0,0-2 0 16,-6 2 0-16,3 0 7 0,0-3 1 0,-3 3 0 0,0-2 0 15,0-1 19-15,0-2 4 16,0 0 1-16,-3-3 0 0,3 3-26 0,-3-3-5 0,0 3-1 15,0-1 0-15,-3 1-3 0,0 0-1 0,0 2 0 0,0-2 0 16,0 2-8-16,-3 1 0 0,3-1 0 0,-3 3 0 16,3 3 28-16,-3-3 3 0,-3 6 1 0,3-4 0 15,1 4-52 1,-1-1-11-16,-3 0-1 0,3 3-1 0,0 0 33 0,-3 0 0 0,0 3 0 16,0 2 0-16,0-2-8 0,0 2 8 0,0 3 0 0,0-3 0 15,-6 3-24-15,6 0 3 0,-3-2 0 0,4 1 0 16,-1 1-41-16,-3-2-8 15,3-1-2-15,0 0 0 0,9-5-150 0,-9 3-30 0,-3 0-7 16,12-3-1-16</inkml:trace>
  <inkml:trace contextRef="#ctx0" brushRef="#br0" timeOffset="9543.3149">13034 5019 990 0,'0'0'21'0,"0"0"5"0,0 0 1 0,0 0 1 0,0 0-28 0,0 0 0 0,0-5 0 0,0 5 0 16,0 0 41-16,-3-5 3 0,0-1 0 0,3 6 0 16,0 0-4-16,0 0 0 0,0 0 0 0,0 0 0 15,0 0-14-15,0 0-3 0,0 0-1 0,0 0 0 16,0 0 0-16,0 0 0 0,0 0 0 0,0 0 0 0,0 0-22 0,0 0 0 16,0 0 0-16,0 0 0 0,0 0 30 0,0 0 2 15,3 3 0-15,-3-3 0 0,0 0-11 0,0 0-1 16,0 0-1-16,0 0 0 0,0 0 21 0,0 0 4 15,0 0 0-15,0 0 1 0,0 0-32 0,0 0-13 16,0 0 11-16,0 0-11 0,3 8 10 0,-3-5-10 16,0-3 10-16,0 7-10 0,0 1 10 0,0-8-10 15,3 6 10-15,-3 2-10 0,3-3 8 0,-3 5-8 16,0 1 0-16,0 2 0 0,3 3 0 0,0 0 0 16,0 0 0-16,3 5 0 0,-3-2 8 0,0 2-8 15,3 0 0-15,-3 3 9 0,2-3-9 0,-2 3 0 16,0 0 0-16,0 2 0 0,0-2 0 0,0 0 0 15,0-1 0-15,-3-1 0 0,0 1 0 0,3-1 0 0,-3-1 0 16,0 0 0-16,0 0 0 0,3-2 0 0,-3 2 0 0,3-8 0 16,0 0 0-16,-3 0 0 0,3-2 0 0,-3 0 0 15,0-1 0-15,3-2 12 0,-3 0-12 16,0-3 12-16,0 1-12 0,0-6 0 0,0 0 0 0,0 0 8 16,0 0-8-16,0 0 0 0,0 0 9 0,0 0-9 15,0 0 0-15,0 0 9 0,0 0-9 0,0 0 0 31,0 0-15-31,0-6-9 0,0 1-3 0,0-3 0 0,-3 0-35 16,3 0-7-16,-3 0-2 0,3-2-668 0</inkml:trace>
  <inkml:trace contextRef="#ctx0" brushRef="#br0" timeOffset="10025.9413">13022 5019 990 0,'0'0'21'0,"0"0"5"0,0 5 1 0,0-5 1 0,0 6-28 0,0-1 0 0,0-5 0 0,3 8 0 15,-3 0 57-15,3-5 6 0,3-1 1 0,-6-2 0 16,3 0-8-16,-3 0-2 0,6 0 0 0,-3 0 0 16,3 5-11-16,0-2-3 0,0 0 0 0,0-1 0 15,-6-2-15-15,0 0-3 0,5 0-1 0,1 3 0 16,0 0 26-16,3-3 5 0,0 5 0 0,3-5 1 15,-3 0-21-15,0 0-5 0,3 0-1 0,0 0 0 16,0 0-6-16,0 0-2 0,0-8 0 0,-1 8 0 16,-2-3-6-16,3 3-2 0,0-5 0 0,0 5 0 15,0-3-10-15,-3 3 8 0,3-2-8 0,0-3 8 16,0 2-8-16,-3-2 0 0,0 2 0 0,-1-2 8 16,1 2-8-16,-3-2 0 0,3-1 0 0,-3 1 8 15,0 3-40-15,-3-1-9 0,0 3-2 0,-3 0 0 16,0 0-30-16,0 0-7 0,0 0 0 0,0 0-681 15</inkml:trace>
  <inkml:trace contextRef="#ctx0" brushRef="#br0" timeOffset="10240.6592">13215 5345 1141 0,'0'0'24'0,"0"8"6"0,-3-3 1 0,3-5 2 0,0 5-33 0,0-5 0 16,0 0 0-16,0 0 0 0,0 0 76 0,3 5 8 15,-3-5 1-15,9 0 1 0,-3 0-26 0,3-2-6 16,-3-1-1-16,3-2 0 0,0-3-33 0,0 3-6 0,0-3-2 0,3 2 0 16,-3 1-12-16,0 0 0 0,0-3 0 0,-1 3 0 15,1-3 0-15,3 5 0 0,-3-5 0 0,0 3 0 16,3-1-10-16,0 1-5 0,-3 0-1 0,3 0-716 16</inkml:trace>
  <inkml:trace contextRef="#ctx0" brushRef="#br0" timeOffset="12307.5628">14043 5863 990 0,'0'0'21'0,"0"0"5"0,0 0 1 0,0 0 1 0,0 0-28 0,0 0 0 0,0 0 0 0,0 0 0 16,0 0 48-16,0 0 3 0,0 0 1 0,0 0 0 15,3 3 9-15,-3-3 3 0,6 2 0 0,-6-2 0 16,0 0-42-16,6 3-8 0,-6-3-2 0,3 0 0 16,3 3 21-16,-6-3 4 0,3 2 1 0,-3-2 0 15,6 0 15-15,0 0 3 0,-3 0 1 0,2-2 0 0,1-4-16 16,-3 4-3-16,3-3-1 0,-3-1 0 0,3 1-1 15,-3 0-1-15,0-1 0 0,0-2 0 0,0 3-35 16,0-3 0-16,-3 0 0 0,3 0 0 0,0 0 11 0,-3 0-11 16,3 1 10-16,-3-4-10 15,0 0 17-15,-3 3-2 0,3-2-1 0,-3-1 0 0,0 1 2 0,0-1 0 16,0 3 0-16,-3-2 0 16,3 2-16-16,-3-3 9 0,3 3-9 0,0 3 8 0,-3 0 6 15,3-3 1-15,0 2 0 0,-2 1 0 16,2 5-33-16,3 0-6 0,0 0-2 0,-6 0 0 0,6 0 14 0,0 0 4 15,0 0 0-15,0 0 0 0,-3 3 8 0,3-3-8 0,0 0 8 16,0 0-8-16,0 0 8 0,0 0 0 0,0 0 0 0,0 8 0 16,0-8 0-16,6 2 0 0,0 1 0 15,-1 0 0-15,1-3 0 0,0-3 0 16,0 3 8-16,3 0-8 0,-3 0 0 0,3 0 0 16,-3 0 0-16,0 3 8 0,3-3-8 0,-3 0-8 15,0 2 8-15,0-2-12 0,0 3 12 0,0-1 0 0,0 4 0 0,0-4 0 16,0 4 0-16,0-1 0 0,-3-2 0 0,2 2 0 15,-2 0 0-15,0 3 0 16,0-3 0-16,0 1 0 0,0 2 0 0,0-3 0 0,0 3 0 0,0 0 0 16,0 2 0-16,0-2 0 0,-3 0 0 0,3 0-8 15,-3 0 8-15,3 3 0 0,-3-1 0 0,0 1 0 16,3-1 0-16,-3-2 0 0,0 0 0 0,3 3 0 16,-6-3 0-16,3 0 0 15,0 0 8-15,0-8-8 0,0 0 0 0,0 0 0 0,3 5 0 0,-3-5 0 16,0 0 0-16,0 0 0 0,0 0 0 0,0 0 0 15,3 5 0-15,-3-5 0 0,6 3 0 16,-6-3 0-16,0 0 11 0,0 0-3 0,6-3 0 0,-3 3 0 16,3-2 20-16,0-1 3 0,3 0 1 0,-3 1 0 15,0-4-18-15,0-1-3 0,0-1-1 0,0 0 0 16,0 0 0-16,0 2 0 0,-3-2 0 0,2 1 0 0,-2-1 2 16,3 2 0-16,-3-2 0 0,3 3 0 15,-3-3-12-15,0 6 0 0,0-4 0 0,0 4 8 16,0-4-8-16,0 6 0 0,0-5 0 0,-3 5 0 15,3-3 0-15,-3 3 0 0,3-5 0 0,-3 5 0 0,0 0 0 0,0 0 0 16,0 0 0-16,0 0 0 0,0 0 0 16,0 0 0-16,3-3 0 0,-3 3 0 0,0 0 0 0,0 0 0 15,0 0 0-15,0 0 0 0,0 0-10 0,3 3 10 0,-3-3 0 16,3 5-9-16,0 1 9 0,0 2 0 16,0-3-9-16,0 3 9 0,0-3 0 0,0 3 0 0,0 0-9 15,0 0 9-15,0 0 0 0,0-3 0 0,0 0 0 16,3 3 0-16,-3 0 0 0,3-2 0 0,-3-1 0 0,0 0 0 15,3-2 0-15,-3-1 0 0,0 1 0 0,-3-3 0 16,5 3 0-16,1-1 0 0,0-2 0 0,0 0 0 16,-3 0 0-16,3-2 8 0,0 2-8 0,-3-6 0 15,3 4 9-15,0-3-9 16,0-1 8-16,-3-2-8 0,0 3 8 0,3 0-8 0,-3-3 0 0,3 0 8 16,-6-3-8-16,3 1 10 0,0 2-10 0,-3-3 10 15,0 1-10-15,0-1 0 0,0 0 0 0,0 1 0 0,-3-1 0 0,0 3 0 16,0-2 0-16,0 2 0 0,-3-3 0 0,3 3 0 31,-3 3 0-31,0-3 0 0,3 3-9 0,-3-1 9 0,0 1-12 16,3 3 12-16,-3-4-14 0,0 6 4 0,6 0 1 0,-6 0 0 15,0 3 1-15,3 0 0 0,3-3 0 0,-5 2 0 0,5-2 8 0,-6 5-13 16,3 1 5 0,0-1 8-16,3 0-10 0,-3 3 10 0,3 0 0 0,0 3-9 0,0-3 9 0,3 2 0 15,-3-2-9-15,3 0 9 0,0 3 0 0,0-3-9 16,0 0 9-16,-1 2 0 0,4-2 0 0,0 0 0 15,0 0 0-15,0-3 0 0,0 1 0 0,0-1 0 16,0-2 0-16,3-3 0 0,-3 0 9 0,0 0-1 16,0 0 0-16,-3 0 0 0,3-3-8 15,0 0 12-15,0 1-12 0,0-4 12 0,3 4-12 16,-3-4 8-16,0 4-8 0,2-4 8 0,-2-1-8 16,-3 1 8-16,3-2-8 0,0 0 8 0,-3 3-8 0,0 0 0 15,0-1 0-15,0 1 0 0,0 3 0 0,-3 2 0 16,3-6 10-16,-3 6-10 0,0 0 0 0,0 0 0 0,0 0 0 15,0 0 0-15,0 0-9 0,0 0 9 0,0 0-8 0,0 0 8 16,0 0 0-16,0 0 0 16,0 0 0-16,6 6 0 0,-6-6-8 0,3 2 8 0,-3-2-8 0,6 3 8 15,-6-3 0-15,6 2 0 0,0 1 0 0,-6-3 0 16,6 5 0-16,0-5 0 0,0 3 0 0,0 0 8 16,-3-6-8-16,3 3 8 0,0-3-8 0,-3-2 8 15,6 2-8-15,-3-2 0 0,-1 3 0 0,4-4 0 16,-3 1 0-16,0-3 0 15,3 0 0-15,0 3 0 0,0-3 8 0,-3 0 0 0,0 3 0 0,3-1 0 16,-3-2-8-16,-3 0 0 0,3 3 0 0,0-3 0 0,-3 0 0 16,0 0 0-16,0 3 8 0,-3 0-8 0,3-3 0 15,-3 3 8-15,3-1-8 0,-3-2 0 0,0 3 0 16,0-3 0-16,0 5 0 0,0 1 8 0,0-6-8 16,-3 3 0-16,3 5 0 0,0-3 8 0,0 3-8 0,0 0 0 15,0 0 0-15,0 0 0 0,0 0 0 0,0 0 0 16,0 0 0-16,0 0-8 0,0 0 8 0,0 0 0 15,0 0-9-15,-3 5 9 16,0 6 0-16,0-6-9 0,3 6 9 0,0-1 0 0,3 1-8 0,-3-1 8 16,6 4 0-16,-3 2 0 15,0-3-9-15,3 3 9 0,-3 2 0 0,0 1-9 0,3-3 9 0,-4 5 0 0,1 0 0 16,0 0 0-16,0 0 0 0,-3 3 0 0,0 2 0 16,-3-2 0-16,0 3-13 0,0-3 2 0,-2-1 1 15,2 1 0-15,-3-3 10 0,0 1 0 0,0-1 0 0,0-3-8 16,-3-2 8-16,3-3 0 15,-3 3 0-15,3-5 0 0,-3 2 0 0,3 0 0 0,0-5 0 0,0-3 8 16,0 1-8-16,6-6 8 0,0 0-8 0,0 0 8 16,0 0 3-16,0 0 1 0,-6-3 0 0,0 0 0 15,0-2 14-15,3-3 3 0,0-2 1 0,3-1 0 16,-3 3-13-16,3-5-2 0,0 2-1 0,0 1 0 16,-3-1-5-16,3 1-1 0,0-1 0 0,3 0 0 15,-3 3-8-15,0-2 0 0,-3 2 0 0,6 3 0 16,-3-3 0-16,0 2-11 0,3 1 3 0,0 0 0 15,-3 0-4-15,3-1 0 0,-3 1 0 0,3-3 0 16,0 3-176-16,-3-3-35 16,6-13-7-16,0 7-2 0</inkml:trace>
  <inkml:trace contextRef="#ctx0" brushRef="#br0" timeOffset="19744.5531">17031 4837 748 0,'0'0'16'0,"0"0"4"0,0 0 1 0,0 0 0 0,0 0-21 0,0 0 0 16,0 0 0-16,0 0 0 0,0 0 47 0,0 0 5 0,0 0 0 0,0 0 1 16,0 0 7-16,0 0 2 15,0 0 0-15,3 0 0 0,0-6-11 0,-3 6-3 0,6-2 0 0,-6 2 0 16,0 0-16-16,0 0-3 0,0 0-1 0,0 0 0 16,0 0-14-16,0 0-3 0,0 0-1 0,0 0 0 15,0 0 13-15,0 0 2 16,0 0 1-16,0 0 0 0,0 0-26 0,0 0 0 0,6 8 0 0,-3-6 0 15,-3-2 9-15,0 8 0 0,0-8 0 0,3 8 0 16,-3 3 4-16,0-1 1 0,0 1 0 16,-3 2 0-16,3-2-6 0,-3 2-8 0,0 3 11 0,0 0-11 15,0 5 0-15,-3-5 0 0,3 5 0 0,-3-3-12 16,0 4 12-16,0-1 0 0,1 3 0 0,-4-3 0 16,3 0 0-16,-3-3 0 0,3-2 0 0,0 3 0 0,0-6 0 15,-3 3 10-15,3-6-10 0,-3 1 8 0,3 2-8 16,0-5 10-16,-3-2-10 0,3 1 10 0,-3 1-2 15,3 0-8-15,0-2 12 0,-3-1-4 0,1 3 12 0,2-6 3 16,-3 4 0-16,0-1 0 0,0-2-23 0,-3-1 0 16,3 1 0-16,0 0 8 0,0-1 3 0,0 1 1 15,0-3 0-15,-3 0 0 0,0 0-4 0,1-3 0 16,-1 1 0-16,0 2 0 0,0-3 0 0,0 0-8 16,0 1 12-16,0-4-4 0,-3 4 4 0,3-4 0 15,0 1 0-15,3 0 0 0,-2-3 8 0,2 5 1 0,0-5 1 16,0 6 0-16,0-4-22 0,3-1 0 0,0-1 0 15,-3 2-12-15,6-4 22 0,-3 2 4 0,3-3 1 16,0 1 0-16,0-1 7 0,3-2 2 0,-3 0 0 0,3-1 0 16,0 1-8-16,3-3-2 0,0 0 0 0,0 0 0 15,3 3-6-15,0 3-8 0,0 2 11 16,3-3-11-16,-3 3 17 0,3 3-3 0,0-3-1 0,3 0 0 16,-3 3-13-16,2-1 0 0,1 1 0 0,3 3 0 15,0 2-28 1,-3-3-1-16,3 3-1 0,-3 3 0 0,0-1 30 0,0 1 0 0,0-1 0 15,-1 4 0-15,1-1 0 0,0 3 0 16,0 0 0-16,0-3 0 0,0 3 0 0,-3 0 0 0,3 5 0 0,-3-2 0 16,0-1 0-16,0 4 0 0,0-4-8 0,-1 4 8 15,-2-1 0-15,3 0 0 0,-3 0 0 0,3 0 0 16,-3 1 0-16,0-4 0 0,3 3 0 0,-3-2 0 16,0 2 0-16,0-2 0 0,3-1 0 0,-3 1 0 0,0 0 0 15,0-1 0-15,3 1 0 0,0-3 0 0,-1 2 0 16,-2 1 0-16,3-1 0 0,-3 1 0 0,3 0 0 0,0-3 0 15,-3 0 0-15,3-6 0 0,-3 3 0 0,3 1 0 16,0-1 10-16,0 0-10 0,-3-2 0 0,0 2 0 16,0 1 0-16,0-4 0 0,3-2 0 0,-1 0 0 15,-2 0 0-15,3 0 0 0,0-2-24 0,0 2 4 16,0-6 0-16,0 4 0 16,3-1-148-16,0-5-28 0,12-5-7 0,-6 0-513 15</inkml:trace>
  <inkml:trace contextRef="#ctx0" brushRef="#br0" timeOffset="20625.9264">18100 4649 1105 0,'0'0'24'0,"0"0"4"0,0 0 2 0,0 0 2 0,0 0-32 0,0 0 0 0,3 10 0 0,0-7 0 16,0 2 13-16,0 1-4 0,-3-1-1 0,3 3 0 16,-3-8 45-16,0 5 9 0,0 3 2 0,3-3 0 15,-3-5 0-15,0 6 0 0,0-6 0 0,3 8 0 16,0 2-7-16,0-2-1 0,0 0 0 0,0 3 0 16,3-1-38-16,-3 1-8 0,3 2-2 0,-1 0 0 15,1 3-8-15,0 3 8 0,0-4-8 0,3 7 8 16,0-1-8-16,0 0 0 15,0 3 0-15,-3 0 0 0,3-1 0 0,0 4 0 0,0-3 0 0,0 2 0 16,0 1 0-16,0-1 0 0,0-2 0 0,-1 2 0 16,1-2 0-16,-3-3 8 0,3 0-8 0,-3 3 8 15,-3-8-8-15,3 5 8 0,0-7-8 0,0-1 8 16,0 0-8-16,0-2 8 0,0-1-8 0,0-2 8 16,0 0 26-16,0 0 5 0,0-5 1 0,-3 2 0 15,0-2-10-15,-3-3-2 0,6 0 0 0,-3 2 0 0,0-2 13 16,-3 0 3-16,3-2 0 15,0-1 0-15,0-2-17 0,-1-1-3 0,1-2-1 0,0 0 0 0,0-2 8 16,0-1 1-16,0-2 1 0,0-3 0 16,-3 0-17-16,3 0-3 0,0 1-1 0,0-4 0 0,0 1 0 0,0-4 0 15,0-1 0-15,0 1 0 16,0 4-12-16,3-1 0 0,-3-2 0 0,0 3 0 0,3-4 9 0,-3 4-1 16,3-3 0-16,-3 2 0 0,3-2-8 0,0 0 0 15,0 2 0-15,-3 1 0 16,3-3 0-16,0 2 0 0,-3-2 0 0,3 3 0 0,-3-1 0 15,0 3 0-15,0-2 0 0,2 4 0 0,-2 1 0 16,0 3 0-16,0-1 0 0,0 3 0 0,-3 5 0 0,3-7-11 0,-3 5 3 16,0 2 0-16,0 3-4 0,0 0 0 0,0 0 0 15,0 0 0 1,0 0-32-16,0 0-6 0,0 0-2 0,0 0 0 16,0 0-12-16,0 0-4 0,0 0 0 0,0 0 0 15,0 0-38-15,3 8-8 0,0 2-2 0,-3-4-436 0,3 2-87 0</inkml:trace>
  <inkml:trace contextRef="#ctx0" brushRef="#br0" timeOffset="21545.9086">18826 5207 1026 0,'0'0'28'0,"0"0"8"0,0 0-28 0,0 0-8 0,0 0 0 0,0 0 0 16,0 0 17-16,0 0 3 0,0 0 0 0,0 0 0 15,0 0-4-15,0 0 0 0,0 0 0 0,0 0 0 0,0 0 36 0,0 0 6 16,0 0 2-16,-3 3 0 0,3-3-23 0,0 0-4 15,0 0-1-15,-6 2 0 0,6-2 10 0,-6 3 2 16,6-3 0-16,-6 3 0 16,6-3-17-16,-6 2-3 0,6-2-1 0,0 0 0 15,0 0 5-15,-6 3 0 0,6-3 1 0,0 0 0 16,-8 3-29-16,8-3 0 0,-6 5 0 0,6-5 0 0,-3 2 0 0,3-2 0 16,-6 8 0-16,0-2 0 0,6-6 0 0,-3 10 0 15,0-4 0-15,-3 2 0 0,3-1 0 0,0 4 0 0,-3-3 0 16,3 0 0-16,3 2 0 0,-3 1 0 0,0-3 0 15,3 3 0-15,-3 2 11 0,3 0-11 0,3-2 12 16,0 5-12-16,-3-6 8 0,3 1-8 0,-3 5 0 16,3-6 0-16,0 1 0 0,0 2 0 15,0 0 0-15,0-2 0 0,3 2 10 0,0 0-10 16,0-5 8-16,-3 0-8 0,3 0 0 0,0 0 0 16,-1-3 0-16,-2-2 0 0,3 0 10 0,0-1 3 0,0-2 1 15,0 0 0-15,3-5 21 0,0 2 4 0,0-2 1 0,-3 0 0 16,3-3-24-16,0 0-4 0,3 0 0 0,-6 0-1 15,0-3 1-15,3 1 0 0,-3-1 0 0,-3 1 0 16,2-1-3-16,-2 0 0 0,3-2 0 0,-3 0 0 16,0 0 2-16,0 0 0 0,-3 2 0 0,0-2 0 15,0 2 6-15,-3 1 2 0,0 2 0 0,-3 0 0 16,3 0-7-16,-2 2-2 0,-1 1 0 0,0 0 0 16,0 0-10-16,-3 2 0 0,3-2 0 0,0 2 0 15,0 0 0-15,0 3-11 0,0-5 3 0,0 2 0 16,0 1-18-16,3-1-3 15,-3 0-1-15,0 3 0 0,3-5-29 0,0 3-5 0,0-4-2 0,0 4-531 16,3-4-107-16</inkml:trace>
  <inkml:trace contextRef="#ctx0" brushRef="#br0" timeOffset="33976.3188">8670 5591 1105 0,'0'0'24'0,"0"0"4"0,0 0 2 0,0 0 2 0,0 0-32 0,0 0 0 0,0 0 0 0,0 0 0 15,0 0 0-15,0 0 0 0,0 0 0 16,0 0 0-16,0 0 0 0,0 0 0 0,0 0 0 0,3 0 0 16,3 0 0-16,0 0 0 0,-6 0 0 0,6 2-12 15,0-2 12-15,-3 3 13 0,3-3-2 0,0 0-1 16,0 0 8-16,0 3 2 0,3-1 0 0,0-2 0 16,0 0 9-16,-1 3 3 0,4 0 0 0,0-1 0 15,0 1-9-15,3-1-2 0,0 1 0 0,0 2 0 16,3-2-2-16,0 2-1 0,2-2 0 0,4 2 0 15,0 1-6-15,3-1 0 0,0-2-1 16,-1 2 0-16,7 3-11 0,-3-3 0 0,3 0 0 0,2 1 0 16,1-4 0-16,0 4 0 0,2-1 0 0,4-3 8 15,-3 4 9-15,5-4 2 0,1 4 0 0,0-1 0 16,2-2-4-16,-2-1-1 0,0 4 0 0,2-1 0 16,1-2-1-16,3-1 0 0,-4-2 0 0,1 0 0 15,2 0 8-15,-2-2 2 0,0 2 0 0,-1 0 0 0,1-3-2 16,0 3 0-16,-1-3 0 0,1 3 0 0,-4 0-5 15,1-2-2-15,-3-1 0 0,-1 3 0 0,-2-3 6 16,0 1 2-16,0-1 0 0,-1 3 0 0,-2 0-8 16,0-5-2-16,-1-1 0 0,1 6 0 0,-3-2-1 15,-3-1-1-15,-1 0 0 0,-2 1 0 0,3-3-10 0,-3 5 0 16,-3-3 9-16,-1 0-9 0,1 1 8 0,-6-1-8 16,3 3 10-16,0-3-10 0,-6 1 0 0,2 2 0 15,1 0 0-15,0 0 0 0,-6-3 0 16,3 3 0-16,-3-3 0 0,-3 3 0 0,0 0 8 0,0 0-8 15,0 0 0-15,-4-2 0 0,1 2 8 0,0 0-8 0,-6 0 0 16,3 0 0-16,-3 0 0 0,0 0-13 16,6-3 1-16,-6 3 0 15,0 0-27-15,0 0-5 0,0 0 0 0,0-3-1 16,3-2-47-16,-6 0-8 0,3 0-3 0,-3-3-623 16</inkml:trace>
  <inkml:trace contextRef="#ctx0" brushRef="#br0" timeOffset="34567.7196">10700 5297 1392 0,'0'0'40'0,"0"0"8"0,0 0-39 0,6 3-9 0,0 2 0 0,3-2 0 0,3-1 11 0,0 3 0 15,3 1 0-15,-3 2 0 0,2-3-11 0,-2 0 10 16,3 1-10-16,0 2 10 0,3-1-10 0,0-1 0 16,0 2 0-16,0-3 8 0,2 0-8 0,1 1 0 15,3-4 0-15,-3 4 0 0,3-4 10 0,-3 3 0 16,5-2 0-16,1 2 0 0,0 1 3 0,-3-4 1 16,0 4 0-16,2 2 0 0,-2-6-14 0,-3 6 0 15,3 0 0-15,-6 0 0 0,3 0 0 16,-4 0 0-16,1 0 0 0,-3 5 0 0,0-2 0 0,0 2 0 0,0 5 0 0,-6-2 0 15,0 3 0-15,0-3 0 0,-1 2 8 0,-2 3-8 16,0 1 8-16,-3-1 0 0,-3 2-8 16,0 1 12-16,-3-3-1 0,-3 6-1 0,3-1 0 15,-5 3 0-15,-1-2-10 0,0 2 0 0,-3-2 0 16,0-1 0-16,0 0-10 0,-3 1-4 0,3-1-1 16,-3-2 0-16,0 0 15 0,1 0 0 0,-1-3 0 0,0 0 0 15,-3 0 13-15,0-5-1 0,0 0 0 0,3 0 0 16,-3-3-3-16,1 0-1 0,2-2 0 0,0-3 0 15,3-3 12-15,0 0 1 0,3-2 1 0,0 0 0 16,0-3 11-16,0-3 3 0,0 3 0 0,0-5 0 16,0 0-24-16,1-3-12 0,2-3 12 0,-3-2-12 15,0-3 31-15,0 0-1 0,0-5 0 0,0 0 0 16,3-3 6-16,0-3 2 0,-3-4 0 0,3-1 0 16,0-2-10-16,3-6-3 0,-3-2 0 0,6-1 0 15,-3 1-9-15,3 0-3 0,0 2 0 0,-3-3 0 16,3 1-13-16,0 2 0 0,0 3 0 0,0 0 0 15,-3 0 0-15,3 3-16 0,-3 2 3 0,3 0 1 16,0 6-13 0,0 0-3-16,0 2 0 0,-3 0 0 0,3 3-60 0,0 2-12 0,0 1-2 15</inkml:trace>
  <inkml:trace contextRef="#ctx0" brushRef="#br0" timeOffset="35784.9086">9819 6249 1562 0,'0'0'34'0,"0"0"7"0,0 0 2 0,0 0 1 0,0 0-35 0,0 0-9 0,0 0 0 0,0 0 0 15,0 0 11-15,0 0 0 0,0 0 0 0,0 0 0 16,0 0-11-16,0 0 0 0,0 0 0 0,0 0 0 15,0 0 0-15,0 0 0 0,0 0 0 0,0 0 0 16,0 0 0-16,0 0 0 0,0 0 0 0,0 0 0 16,0 0 0-16,0 0 0 0,0 0-9 0,0 0 9 15,0 0 0-15,0 0 0 0,-3 8 0 0,3-2 9 16,0-1 3-16,3 3 0 0,0 3 0 0,-3-4 0 16,3 4-2-16,0 2 0 0,0 3 0 0,0 3 0 15,-3-3 0-15,3 5 0 0,3-3 0 0,-3 6 0 16,3 0-10-16,0 0 12 0,0-1-12 0,0 7 12 15,0-1 3-15,0-3 1 0,3 1 0 0,-3-1 0 0,2 1-16 0,1-1 0 0,-3 3 0 16,3-2 0-16,0-4 0 16,0 1 0-16,0 0 0 0,0-3 0 0,-3 0 8 15,3 0 0-15,-3-2-8 0,0 0 12 0,3-4 6 16,-3-1 1-16,3-1 0 0,-3 0 0 0,2-2 15 0,1-3 3 16,0 0 1-16,-3-1 0 0,3-1-15 15,0-4-3-15,0 1-1 0,0 0 0 0,0-6 3 16,0 0 1-16,0 1 0 0,0-4 0 0,0 1 4 0,3-3 1 15,-4 0 0-15,1 0 0 0,3-2-12 0,-3-1-1 16,3-5-1-16,-3 3 0 0,3-3-2 0,-3 0-1 16,-3 0 0-16,3 1 0 0,0-4 17 0,0 1 4 15,-3-1 1-15,3-2 0 0,-4 0-17 0,4 2-3 0,-3-2-1 16,3 0 0-16,-3 0-4 0,0 0 0 0,0-1-8 16,0 4 12-16,0-3-4 0,-3-1 0 0,3 4-8 15,-3-3 12-15,0 5-12 0,-3-3 11 0,3 4-11 16,0-4 10-16,0 3-2 0,0 3 0 0,-3 0 0 15,0-1 0-15,0 1 14 0,0 0 2 0,-3 2 1 0,3 1 0 16,0 2-25-16,-3-3 0 0,0 1 0 0,0 4 0 31,3 1-20-31,-3 0-10 0,3 5-2 0,0-3 0 0,-3-2 32 0,3 5 0 0,0 0 0 16,-3-3 0-16,0 1 0 0,0-4 0 0,0 4 0 0,3 2 0 16,0 0 0-16,0 0 0 0,0 0 0 0,0 0 0 15,0 0 0-15,0 0 0 0,-6-3 0 0,6 3 0 16,0 0 0-16,0 0 0 0,0 0 0 0,0 0 0 15,0 0 0-15,0 0 0 0,0 0 0 0,0 0 0 16,0 0 0-16,0 0 0 0,0 0 0 0,0 0 0 0,0 0 0 16,0 0 0-16,0 0-8 0,0 0 8 0,0 0 0 15,0 0 0-15,0 0 0 0,0 0 0 0,0 0 0 16,0 0 0-16,0 0 0 0,0 0-9 0,0 0 9 16,0 0-13-16,0 0 5 0,0 0 8 0,0 0-16 0,0 0 5 15,0 0 1-15,0 0 0 16,0 0-23-16,0 0-5 0,0 0-1 0,0 0 0 15,0 0-93-15,0 0-18 0,0 0-4 0</inkml:trace>
  <inkml:trace contextRef="#ctx0" brushRef="#br0" timeOffset="40374.332">10566 6747 1602 0,'0'0'35'0,"0"0"7"0,0 0 2 0,0 0 1 0,0 0-36 0,0 0-9 0,0 0 0 0,0 0 0 15,-3-5 16-15,3 5 2 0,0 0 0 0,0 0 0 16,0 0 14-16,0 0 4 0,0 0 0 0,0-6 0 15,0 6-7-15,0-5-1 16,0 5 0-16,0-5 0 0,0-1 12 0,0 6 3 0,0 0 0 0,0 0 0 16,0 0-31-16,0 0-12 0,0 0 11 0,0 0-11 15,0 0 9-15,0 0-9 0,0 0 8 0,0 0-8 16,0 0 10-16,0 6-10 0,0-6 12 0,0 5-12 16,0 3 8-16,3 3-8 0,-3-1 0 0,3 1 0 15,0 2 0-15,0 0 0 0,0 0 0 0,0 3 0 16,0 0 0-16,0 0 0 0,0 0 0 0,3 2 0 15,-3 1 0-15,3 2 0 0,0 0 0 0,0 0 0 16,-3 1 0-16,3-1 0 0,-3 3 0 0,0-3 0 16,0-3 0-16,0 1-9 0,0-3 9 0,0-3 0 15,-3 3-8-15,0-6 8 0,3 4-8 0,-3-4 8 0,0 1 0 16,3-3 0-16,-3-3 9 0,0 3-9 0,0-3 0 16,0 0 0-16,0-2 0 0,0 0 0 0,0-1 10 15,0-2-10-15,0 3 8 0,0-3-8 0,0 0 0 0,0 0 0 16,0 0 0-16,0 0 0 0,0 0 12 0,0 0-4 15,3-11 0-15,0 1 0 16,0-1-8-16,-3 1 0 0,2-3 0 0,1-3 0 0,-3 2 28 0,0 1 3 16,3 3 1-16,-3-4 0 0,3-2-32 0,-3 3 0 15,3-3 0-15,0 1 0 0,0-1 0 0,0-3 0 0,0 3 0 16,0 3 0-16,0 0 0 0,0 0 0 16,0 2 0-16,0 0 0 0,3-2 0 0,-3 5 0 15,3 0 0-15,0 0 0 0,0 0 0 0,0 0 0 0,3 3 0 16,-3 0 0-16,3 2 0 0,-3 1 0 15,0-1 0-15,3 3 0 0,-1 3 0 0,-2-1-16 16,3 1 1-16,-3 0 1 0,3-1 14 0,0 3-11 0,-3-2 11 0,3 5-10 16,-3-3 10-16,0 3-12 0,0 0 12 0,0 0-12 15,-3 0 12-15,3 0-13 16,-6 3 5-16,3-3 8 0,0 2 0 0,-3 1 0 16,0-1 0-16,0 4 0 0,0-4-8 0,0 1 8 0,-3-1 0 0,0 1 0 15,0-1 0-15,0-2 0 0,0 3 0 0,0 0 0 16,-3-4 0-16,0 4 0 0,0 0 0 0,0-1 0 15,-3 1 8-15,3-3-8 0,-3 0 0 0,0 0 8 16,0 0-8-16,-2 0 0 0,-1-1 0 0,3 1 8 0,-3-2-8 16,3 2 0-16,-3-3 0 0,3-2 0 0,0-1 0 15,0 1 0-15,3-1 0 0,-3 1 0 0,0-3-11 0,0 0-7 16,3 0-2-16,-2 0 0 16,-1 0-97-16,0-3-20 0,0 3-4 15,0 0-1-15</inkml:trace>
  <inkml:trace contextRef="#ctx0" brushRef="#br0" timeOffset="54705.2435">19401 5120 1177 0,'0'0'25'0,"0"0"6"0,0 0 1 0,-6 2 2 0,6-2-34 0,-6 0 0 0,6 0 0 0,0 0 0 16,0 0 31-16,0 0-1 0,0 0 0 0,0 0 0 0,0 0 4 16,0 0 1-16,0 0 0 0,0 0 0 0,0 0 14 15,0 0 3-15,-3-2 1 0,3 2 0 0,0 0-28 0,0 0-5 16,0 0-2-16,0 0 0 0,0 0-18 0,0-3 0 15,-3-5 0-15,3 8 0 0,0 0 8 0,0 0-8 16,3-3 9-16,-3 3-9 0,3-5 29 0,3 3 0 16,-3 2 0-16,3-3 0 0,3 0-13 0,0 3-4 15,-1 0 0-15,1 0 0 0,3 0-12 0,-3 0 11 16,6 3-11-16,-3-3 10 0,3 0-10 0,-3 0 0 16,-3 3 0-16,6-3 0 0,-3 2 8 0,-1-2-8 15,1 3 8-15,0-1-8 0,0 1 0 0,0 0 0 16,0 2 0-16,-3-5 0 0,0 3 0 0,0-3 0 0,-3 2 0 15,0 1 0-15,0 0 0 0,-3-3 0 0,3 2 0 16,-6-2 0-16,0 0 0 0,0 0 0 0,0 0 0 16,0 0 0-1,0 0-29-15,0 0-8 0,0 0-2 0,0 0-751 0</inkml:trace>
  <inkml:trace contextRef="#ctx0" brushRef="#br0" timeOffset="55396.0853">19734 4739 1500 0,'6'-6'42'0,"-6"6"10"0,0 0-41 0,0 0-11 0,6 0 0 0,-3 0 0 0,3-5 14 0,0 5 1 16,-6 0 0-16,6 5 0 0,-3-5-15 0,3 3 0 16,0 0 0-16,-3-1 0 0,-3-2 0 0,3 3-10 15,3 2 10-15,-6-5-8 0,0 0 8 0,3 6-12 16,3 2 12-16,-4-1-12 0,-2-7 12 0,3 6 0 0,-3-6 0 16,3 5 0-16,0 0 0 0,0 3 12 0,0-2 0 0,-3 1-1 0,3 1 1 15,3 0 1-15,-3 6 0 16,0-9 0-16,0 8-1 0,3 0-1 15,-3 1 0-15,3 1 0 0,-3 4-11 0,0-1 12 0,3 4-12 16,-3 1 12-16,3 1-12 0,0 0 0 0,-3 0 0 16,0 0 8-16,3 0-8 0,-3-3 0 0,3 3 0 15,0-3 0-15,0-3 0 0,-3 1 0 0,3-1 0 16,0-2 0-16,-1-3 12 0,4 1 4 0,0-1 1 16,0-5 0-16,0 2 3 0,0 1 0 0,0-3 0 0,3 0 0 15,-3-3 3-15,0-2 1 0,0 2 0 0,0-5 0 16,3 3-4-16,-3-3 0 0,2-3 0 0,1 0 0 15,-3 1 13-15,3-1 3 0,0-2 0 0,0-1 0 16,0-1-36-16,-3-1 0 0,3 2 0 0,0-4 0 16,-3-1 13-16,-1 1-4 0,1-4-1 0,0 4 0 15,0-3-8-15,0-3 8 0,-3 2-8 0,3-1 8 16,-3-1 0-16,0-3 0 0,0 3 0 0,-3 3 0 16,0-3-8-16,0 0 8 0,-3 3-8 0,0 0 8 0,0-3-8 15,0-3 8-15,0 4-8 0,0-1 8 0,-3 0-8 16,3 0-11-16,0-3 3 0,-3 4 0 0,3-1 8 15,-3 0 0-15,3 0 0 0,0 0 0 0,-3 0 0 0,3 0 11 16,0 3-3-16,0-3 0 0,0 3-8 16,0 0-11-16,0 2 3 0,3 1 0 0,-3 2 0 15,0 0 0-15,0 2 0 0,3-2 0 0,-3 3-4 0,0 5 0 16,0-2 0-16,0 2 0 16,0 0-32-16,0 0-6 0,6-3-2 0,-6 3 0 15,0 0-9-15,0 0-3 0,3-5 0 0,-3 5 0 16,0 0 0-16,6 0 0 0,0 2 0 0,-6-2 0 0</inkml:trace>
  <inkml:trace contextRef="#ctx0" brushRef="#br0" timeOffset="56028.3856">20517 5054 1146 0,'3'7'32'0,"-3"-7"8"0,3 6-32 0,-3-1-8 0,0 3 0 0,0-3 0 16,3 3 27-16,-3-2 4 0,3 1 1 0,-3 4 0 15,0-6 0-15,0 6 0 0,0-3 0 0,0 5 0 16,0-8-23-16,0 9-9 0,0-6 8 0,0 2-8 16,0 1 0-16,0-3 0 0,3 5 0 0,-3-5 0 0,0 2 0 15,3-2 13-15,-3 6-3 0,3-4-1 0,0 1 31 0,0-1 7 16,0-2 1-16,0 3 0 0,0-1 0 15,0 1 1-15,-3 0 0 0,0-1 0 0,3 1-13 16,-3-1-4-16,3 1 0 0,-3 0 0 0,3-6-32 16,-3 3 0-16,2-3 0 0,-2 3 0 0,0-8 10 15,3 3-10-15,0 5 8 0,-3-8-8 0,0 0 13 0,0 0-2 16,0 0-1-16,0 0 0 0,0 0 22 0,0 0 5 16,3-8 1-16,3 5 0 0,-3-2-24 15,0-3-5-15,0 0-1 0,3 3 0 0,-3-6-8 0,0 3 12 16,3-5-12-16,0 0 12 0,-3-1-12 0,3 1 12 15,0-3-12-15,3 0 12 0,-3 0-12 0,3 1-11 16,-3-1 3-16,3 0 0 0,0-3 8 0,-3 3 0 0,5 1 0 16,-2 1 0-16,-3 4-8 0,3-3 8 0,0 5-8 15,-3 0 8-15,0 0 0 0,3 5 0 0,-3-5 0 16,0 5 0-16,3 3-8 0,0-2 0 0,-3 2 0 16,3 2 0-16,0 1 8 0,-3 5 0 0,0-3 0 15,-1 3 0-15,1 3 0 0,0 2 0 0,-3-8 0 0,0 9 0 16,0-4 0-16,3 3 0 0,-3 3 0 0,-3-2 0 15,3 1 0-15,-3 1 0 0,-3 3 0 0,0-1 0 16,0-4 0-16,0 4 0 0,-3 1 0 0,0-1 0 16,-3 1 0-16,4-3 0 0,-4-1 0 0,0 1 0 15,0-5 0-15,0 2 11 0,0 0-3 0,0 1 0 16,0-1-8-16,-3 0 0 0,0-2 9 0,0-1-9 16,0 1 0-16,-2-3 0 0,2 0 0 0,0-3 8 15,0 0-42-15,0-2-8 16,0 5-2-16,0-8 0 0,3 0-32 0,0 0-6 0,-3-6-2 0,0 1-432 0,1 0-86 0</inkml:trace>
  <inkml:trace contextRef="#ctx0" brushRef="#br0" timeOffset="56496.3615">20791 4368 1832 0,'0'0'52'0,"0"0"12"0,3 6-52 0,0 2-12 0,3 2 0 0,3 3 0 16,-1 1 0-16,1-1 0 0,3 3 0 0,-3 0 0 15,0 2 0-15,3-2 0 0,-3 5 0 0,3-2 0 16,0-1 0-16,0 1 0 0,0 2 0 0,0-3 0 16,-1 4 0-16,4 1 0 0,-3-7 0 0,0 8 0 15,0-3 0-15,3 3 0 0,-3 2 0 0,-3-7 0 16,0 5 0-16,3 2 0 0,-3-2 0 0,-1 0 0 16,1 5 13-16,-3-3 3 0,0 4 1 0,0-1 0 15,-3-6 3-15,3 4 0 0,-3 2 0 0,-3 0 0 0,3 0-12 16,-6 0-8-16,0 0 12 0,0 1-12 15,0 1 12-15,-6 1-12 0,0 2 12 0,-3-2-12 0,4 0 9 16,-7 0-9-16,3-1 0 0,-6 1 9 0,0 0-9 16,0 2 0-16,-3-5 0 0,1 1 0 15,-1-4-25-15,0-5-1 0,0 3 0 0,-3-3 0 16,3-2-20-16,1-3-4 0,-4-3-1 0,0 0 0 16,0-2-109-16,0-3-23 0,-29 2-4 15,8-7-1-15</inkml:trace>
  <inkml:trace contextRef="#ctx0" brushRef="#br0" timeOffset="57181.2343">18076 4596 1105 0,'0'0'24'0,"0"0"4"0,0 0 2 16,0 0 2-16,0 0-32 0,0 0 0 0,0 0 0 0,0 0 0 0,0 0 10 0,-3-3-10 15,0-5 8-15,0 3-8 0,0 0 0 0,3-1 0 16,-3 1 0-16,3 0 0 0,-3 2 0 0,3-5 0 16,0 3 0-16,-3 0 0 0,3-1 31 0,-3 1 1 15,3 0 0-15,0 2 0 0,0-5 25 0,0 3 6 16,0 2 1-16,0 3 0 0,0 0-20 0,0 0-3 15,0 0-1-15,0 0 0 0,0-5-19 0,0 5-4 16,0 0-1-16,0 0 0 0,0 0 7 0,0 0 1 0,0 0 0 16,0 0 0-16,-9 0-24 0,3 3 0 15,0-1 0-15,1 1-8 0,-1 2 19 0,0 3 4 0,0 0 1 16,0-3 0-16,-3 6-29 0,3-3-6 0,-3 2-1 0,0 4 0 16,0-1 20-16,0-3 14 0,6 4-2 15,-6 4-1-15,0-2 8 0,3 3 1 0,-3 4 1 0,3 1 0 16,-3 3 1-16,4 4 0 0,-1-1 0 0,0-1 0 15,3 5-11-15,3 3-3 0,-3 3 0 0,6-3 0 16,-3 0-8-16,3 0 0 0,-3-3 0 0,3 3 0 16,0 0 0-16,0 0 0 0,0-2 0 0,2 2 0 15,-2-3 0-15,6 1 0 0,0-1 0 0,0-5 8 16,0-5 10-16,6-3 2 0,0 3 0 0,3 0 0 16,0-3-7-16,3-3-1 0,-1-2 0 0,1 3 0 15,3-3-3-15,0 0-1 0,3-6 0 0,2 3 0 16,4-2-20-16,-3 0-4 0,6-1 0 0,-4 1-1 15,7-3-40 1,-3 0-8-16,-4 0-2 0,4-1 0 0,0-1-141 0,0-1-29 16</inkml:trace>
  <inkml:trace contextRef="#ctx0" brushRef="#br0" timeOffset="58125.4388">21544 4069 1146 0,'0'0'32'0,"0"0"8"0,0 0-32 0,-3 3-8 16,0 2 0-16,3-5 0 0,-3 6-15 0,0-1-4 15,0 0-1-15,3-5 0 0,-3 5-3 0,3-5-1 16,0 0 0-16,-3 3 0 0,3-3 35 0,0 0 6 15,0 0 2-15,-6 5 0 0,6-5 43 0,0 0 9 16,-3 3 1-16,3-3 1 0,0 0-37 0,-9 5-7 16,3-5-1-16,-3 3-1 0,9-3-7 0,-6 0-2 15,-3-3 0-15,0 3 0 0,3-2 18 0,0-1 4 16,1 0 1-16,-1 3 0 0,3-5 14 0,-3 2 2 0,3-5 1 16,-3 3 0-16,3-3-33 0,0 3-6 0,3-3-2 0,-3 0 0 15,3 3-17-15,0-3 0 0,3 0 8 0,-3 5-8 16,0-5 0-16,3 0 0 0,0 3 0 0,3 2 0 15,-3-2 0-15,3 3 0 0,-3-4 0 16,3 6-9-16,-1-5 9 0,1 2-13 0,0 3 5 16,0 0 8-16,0 0-12 0,0 3 12 0,-3 2-10 0,3 1 10 15,-3 1-12-15,-3 1 12 0,3 3-13 0,-3 0 5 16,0 2 8-16,-3 0-10 0,0 3 10 0,-3 2-10 16,0-4 10-16,-3 4-13 0,3 3 5 0,-3 0 8 15,1-2 0-15,-1 0 18 0,0-1-2 0,0 3 0 16,3-2-27-16,-3-1-5 0,3 3-2 0,0-2 0 15,3-1 18-15,-3-2 0 0,6 3 0 0,-3-9 0 16,3 1 13-16,3 5-3 0,0-8-1 0,3 2 0 0,0 1 13 16,0-8 2-16,3 5 1 0,3-6 0 0,3 1 0 15,-1 0 0-15,4-1 0 0,3-2 0 0,0 0-4 16,0-2-1-16,6-1 0 0,-4 0 0 0,4 1 4 0,-3-1 0 16,3-2 0-16,-3 2 0 0,-4-2-4 0,4 2-1 15,-3-2 0-15,-3-1 0 0,0 4-7 0,0-3-2 16,-3 2 0-16,-1-2 0 0,1 2-10 15,0 0 0-15,-3-2 9 0,0 5-9 0,-3-3 0 0,0 1 0 16,0-1 0-16,0 0 8 0,0 3-8 0,-3-2 0 16,0 2 0-16,0 0 0 0,-3 0 0 0,-3 0 0 15,0 0 0-15,0 0 0 0,5 0 0 0,-5 0 0 0,6 0 0 16,-6 0-8-16,3 0-4 0,-3 0 0 0,0 0 0 0,6 0 0 16,-6 0-37-1,3 0-8-15,-3 0-2 0,3-5-850 0</inkml:trace>
  <inkml:trace contextRef="#ctx0" brushRef="#br0" timeOffset="64559.0908">17558 6414 1692 0,'0'0'37'0,"0"0"8"0,0 0 2 0,0 0 0 0,0 0-38 0,0 0-9 0,6 2 0 0,0-2 0 0,0 3 0 16,-3-1 12-16,3 1-12 0,-6-3 12 0,6 3-12 15,-6-3 0-15,6 2 0 0,-6-2 8 0,6 3-8 0,-6-3 0 16,6 3 0-16,0-1 0 0,-6-2 0 0,0 0 12 16,0 0-12-16,6 3 12 0,-6-3 12 0,0 0 2 15,0 0 1-15,0 0 0 0,0 0-3 0,6 3 0 16,-6-3 0-16,0 0 0 0,0 0-3 0,3 2-1 15,3 1 0-15,-6-3 0 0,3 8-9 0,0-3-3 16,-3 3 0-16,0 0 0 0,2 3-8 0,-2 4 0 16,-2 1 0-16,-1 3 0 0,0-1 0 0,-3 4 0 15,0 1 0-15,-3-1 0 0,-3 1 0 0,0 1 0 16,0 3-10-16,0-1 10 0,0 1-16 0,-3-1 4 0,0 0 0 16,-2 1 0-16,-1-3 0 0,0 0 1 15,0-3 0-15,0 3 0 0,0-6 11 0,-3 3-8 0,4 0 8 16,-1-2-8-16,0-3 8 0,-3 0 0 0,3 0 0 15,-3-3 0-15,3-5 0 0,-2 0 8 0,2 0-8 16,-3-1 0-16,3 1 11 0,0 0-3 0,0-8 0 0,1 0 0 0,2 0-8 0,-3-2 0 16,3-4 0-1,3 1-11-15,-3-3 28 0,6-5 6 0,-3-3 1 0,6-2 0 16,0-4-24-16,0-1 0 0,3-1 0 0,0 0 0 16,3-2-12-16,0-1-8 0,3 3 0 0,3 0-1 15,0 1 12-15,0-1 9 0,3 0-12 0,3 3 12 16,0 5-11-16,0 0 11 0,0 3-10 0,3 2 10 15,3-2-9-15,-4 5 9 0,4-2-8 0,0 2 8 16,0 0-14-16,3 5 2 0,-3-2 1 0,0 5 0 16,-1 2-7-16,1 1-2 0,0 2 0 0,0 3 0 15,0 0-4-15,3-3-2 16,-3 3 0-16,-1 0 0 0,4 3 26 0,-3-1 0 0,-3 4 0 0,0-1 0 16,3 3 0-16,-3 0 0 0,0 2 0 0,2 3 0 0,1 3 0 0,-3-3 0 15,0 3 0-15,0 0 0 0,3 2 0 16,-3 1-10-16,0-1 10 0,-1 3-10 0,-2 1-1 15,0-1 0-15,0 0 0 0,-3-5 0 16,3-1-43-16,0-1-9 0,0-1-1 16,0-5-383-16,0-1-76 0</inkml:trace>
  <inkml:trace contextRef="#ctx0" brushRef="#br0" timeOffset="65551.0419">18987 6355 1954 0,'0'0'43'0,"0"0"9"0,0 0 1 0,0 0 3 0,0 0-45 0,0 0-11 0,3 3 0 0,3 2 0 0,-3 3 0 16,3-3-11-16,-3 3 3 0,0 0 0 15,0 0-13-15,0 0-3 0,-3 0 0 0,0 3 0 0,0-6 4 16,0 3 0-16,0 0 0 0,0 0 0 0,-3-3 20 0,3 3 0 16,0 0 0-16,0-3 0 0,0 6 22 0,0-3 2 15,-3-3 1-15,3 3 0 0,0 0-1 0,0 3-1 16,0-1 0-16,3 1 0 0,-3 2-4 0,0 0-1 15,3 3 0-15,-3 3 0 0,0-1-18 0,3 1 8 16,-3 4-8-16,0 1 0 0,0 3 0 16,0-1 0-16,-3-2 0 0,3 0 0 0,-3 2 0 0,3 1 0 15,-3-1 0-15,0 3 0 0,0-2 0 0,-3-1 0 16,0 3 0-16,3-2 0 0,-3-1 13 0,0 1-4 16,0-6-1-16,3 3 0 0,-3-6-8 0,0 1-14 15,0-1 3-15,3-2 1 0,-3-3 10 0,3 1 12 0,-3-7-2 16,3 4-1-16,0-6-9 0,3-5 0 0,-3 6 0 15,3-6 0-15,0 0 12 0,0 0-4 0,0 0 0 16,0 0 0-16,0 0 8 0,0-8 0 0,0 0 1 0,0-8 0 16,3 0 4-16,-3-2 1 0,3-6 0 0,0 0 0 15,0-3 2-15,3-2 1 0,-3-2 0 0,0-1 0 16,0 0-7-16,3-2-2 0,-3-1 0 0,0-2 0 16,3 3-16-16,0-1 10 0,-3 1-10 0,3 2 8 15,0 3-8-15,-3-3 0 0,3 1 0 0,3 2 0 16,-6-1 0-16,6 1 0 0,-3 6 0 0,0-4 0 15,3 3 0-15,-1 0 0 0,1 1 0 0,0 2 0 16,3-3 0-16,-3 5 0 0,0 3-12 0,0 0 12 16,0 3-8-16,-3 3 8 0,0 2 0 0,-3 0 0 15,-3 8 0-15,6-6-9 0,-6 6 9 0,3-2 0 16,-3 2 0-16,6 0 0 0,-6 0 0 0,6 5 0 16,0 0 0-16,0 1 0 0,-1 2-9 0,-2 2 9 0,3 1 0 15,0 5 0-15,0-3 0 0,0 3 10 0,0 2-10 16,0-2 0-16,0 3-12 0,0-3 12 0,0 2 0 15,3 1 0-15,-3-1 0 0,0 3 0 0,3-2 0 0,-3 2 0 16,3-3 0-16,-3 4 0 0,0-4 0 0,3 1 0 16,-4 2 0-16,4-3 0 0,0 4 0 0,0-1 0 15,0 0 0-15,0 0 0 0,-3 0 0 0,3 0 12 16,0-2-12-16,0 5 12 0,-3-3-12 16,3 3 0-16,-3-3 0 0,0 0 0 0,0 0 0 0,0 0 12 0,0 1-12 0,-1-1 12 15,1-5-12-15,0 2 0 16,-3 1 0-16,0-4 0 0,3 1 0 0,0 0 0 0,-3 0 0 15,3-3 0-15,-3 1 0 0,0-1 0 0,0-3 9 0,0 1-9 16,0 0 0-16,0-1 0 16,0 1 0-16,-3-3 8 0,3-3-8 0,-3 3 0 0,3 0 0 15,-3-3 0-15,0-5 0 0,0 0 0 0,0 8 0 0,0-8 0 16,0 0-8-16,0 0 0 0,0 0 0 0,0 0 0 16,0 0 8-16,0 0-13 0,0 0 5 0,0 0 8 31,3-5-28-31,-3-3 1 0,0 0 1 0,-3 0 0 0,3-3-23 15,-3 1-5-15,3-3-1 0,-3-1 0 0,0-2-33 16,0 3-8-16,0-3 0 0,0 3-455 0,-3 0-90 0</inkml:trace>
  <inkml:trace contextRef="#ctx0" brushRef="#br0" timeOffset="65802.4562">19091 6982 1295 0,'0'0'36'0,"0"0"9"16,0 0-36-16,-9 3-9 0,9-3 0 0,0 0 0 0,-6 3 58 0,6-3 10 16,0 0 1-16,0 0 1 0,0 0-30 0,0 0-5 15,0 0-2-15,0 0 0 0,0 0 17 0,0 0 3 16,0 0 1-16,0 0 0 0,6 0 3 0,3 0 1 16,0 0 0-16,0 0 0 0,0 0-37 0,0-3-7 15,0 3-2-15,0-3 0 0,6 1-12 0,-1-1 9 16,1 0-9-16,0 1 8 0,3-1-8 0,0 0 0 15,0 1-10-15,-3-1 10 16,3 1-40-16,-1-4-1 0,1 1-1 0,0 0-833 16</inkml:trace>
  <inkml:trace contextRef="#ctx0" brushRef="#br0" timeOffset="68696.1921">17999 8199 1624 0,'0'0'46'0,"0"0"10"0,6-2-45 0,0-1-11 0,-3 1 0 0,3 2 0 16,0-3 0-16,-1 3 0 0,1 0 9 0,-3 0-9 16,3 0 0-16,-6 0 0 0,6-3 0 0,-6 3-8 15,6 0 8-15,-6 0 0 0,0 0 10 0,0 0-10 16,0 0 25-16,3 6-1 0,-3-6 0 0,3 2 0 16,-3-2-8-16,3 5-1 0,0 1-1 0,-3-6 0 15,0 8 6-15,0 0 0 0,0-3 1 0,-3 5 0 16,0-2-21-16,0 6 0 0,-3-4 0 0,0 1 8 15,-3-3-8-15,0 0 12 0,1 5-4 0,-4 0 0 16,3-2-8-16,-3 5 9 0,-3-1-9 0,0 1 10 0,-3 0-10 16,0 0 0-16,0 0 0 0,1 3 0 0,-1-4 0 15,0-1 8-15,0 1-8 0,0 1 8 0,0-2-8 16,0-1 0-16,4-3 0 0,-1 1 0 0,-3 2 0 16,3-2 0-16,0-3 0 0,3 0 0 0,-3 0 0 15,3-3 0-15,0-2 8 0,1-1-8 0,-1 1 20 0,0-3-2 16,3 0 0-16,-3-3 0 0,3-2 6 0,0 0 0 15,3 2 1-15,-3-5 0 0,6 0-1 0,-3 0-1 16,3-5 0-16,0 0 0 0,0 2-4 0,3-5-1 16,0 3 0-16,-3-3 0 0,3-2-9 0,0 2-1 15,0 0-8-15,3-3 12 0,0 1 5 0,3-1 1 0,0 3 0 0,0 3 0 16,6 0-18-16,-3 2 0 0,3-2 0 16,0 3 0-16,0 2-14 0,3-3-6 0,-4 0-2 15,1 4 0-15,3 1 12 0,-3 1 10 0,3 2-13 16,0 1 5-16,0 2-3 0,-3 2 0 0,3-2 0 15,-4 3 0-15,4 2 2 0,-3 1 0 0,3 1 0 0,-3 1 0 16,0-2 9-16,3 2 0 0,-3 5-9 16,0-3 9-16,-3 1 0 0,3 0-11 0,-4 2 11 0,1 3-8 15,3 0 8-15,-3-1 0 0,0 1 0 0,0 3 0 16,0-3 0-16,0 5 0 0,0-3 0 0,-3 4 0 16,3-1 0-16,-3 0 0 0,0 3 0 0,0-3 0 15,0 0 0-15,-3-2 0 0,2-1 0 0,-2 1 0 16,3-1 0-16,-3-2 0 0,0-3 0 0,0-2 0 15,3 2 0-15,-3-2 0 0,0-3 8 0,3-3-8 16,-3 0-12-16,-3-5-6 0,6 5-2 0,-3-2 0 16,3-3-102-16,-3 0-21 0,3-3-4 15,0-4-1-15</inkml:trace>
  <inkml:trace contextRef="#ctx0" brushRef="#br0" timeOffset="69463.4504">18817 8472 1843 0,'0'0'40'0,"0"0"9"0,6 0 2 0,0 3 1 0,3-1-42 0,0-2-10 0,0 0 0 0,0 0 0 16,0 0 0-16,0 0 0 0,0-2 0 0,0 2 0 16,0 0-11-16,-4-3-1 0,4 3 0 0,-3-5 0 15,0 2 12-15,0-2 0 0,0-1 0 0,0-1 0 16,0-1 28-16,0 0 7 0,0 0 1 0,0-6 1 15,3 4 14-15,-3-6 2 0,0 0 1 0,3 0 0 16,-3 3-4-16,0-3-1 0,0 0 0 0,0-2 0 0,-3-1-18 16,0-2-4-16,0 3-1 0,-3-4 0 0,2 4-1 15,-2-1 0-15,0-2 0 0,0 3 0 0,0-1-35 16,0 3-7-16,-2-2-2 0,-1 2 0 0,3 3 3 16,-3-1 1-16,0 4 0 0,0-1 0 0,0-2 5 15,0 5 1-15,0 0 0 0,-3 3 0 0,3 2-6 0,-3-2-1 16,6 5 0-16,-6 3 0 0,0-1 4 0,0 1 0 15,0 5 0-15,0-3 0 0,0 3 12 0,0 3-11 16,3-1 11-16,-3 1-10 0,3 2 10 0,0 3 0 16,0 0 0-16,0 0 0 0,0 2 0 0,0 1 14 0,3-1-2 15,-3 3 0-15,0 3-12 0,3-3-13 16,3 3 2-16,-3-3 1 0,3-2 10 0,-3-1 0 0,3 4 0 16,3-1 0-16,-3 0 0 0,3-3 12 0,0 1-4 15,0-1 0-15,0 1 0 0,3-1 1 0,0-2 0 16,0-2 0-16,0 1 2 0,3-1 0 0,0 2 0 15,-3-1 0-15,2 1-11 0,1 0 0 0,-3 3 9 16,0-1-9-16,0-2 0 0,0 3 0 0,0-1 0 0,0-2 8 16,-6 0-8-16,3 0 0 0,-3 2 0 0,0-2 8 15,-3 3-8-15,0-1 0 0,0 1 0 0,-6-3 0 16,3-1 0-16,-3 1 8 0,0-2-8 0,0 1 8 16,-3-1 4-16,3-4 2 0,-3 3 0 0,-3-2 0 15,3-3 12-15,0-3 2 0,0 3 1 0,1-2 0 16,-1-4-14-16,0 1-3 0,0-1-1 0,0 4 0 15,3-6-1-15,-3 0 0 0,3 0 0 0,-3-3 0 16,3 0-10-16,-3 1 0 0,3-3 0 0,0-1-11 16,0 1-12-16,-3 0-2 0,3-3-1 15,0 2 0-15,-2-2-73 0,-1 3-14 0,0-5-3 16,-3 2-867-16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1T06:03:27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 8337 1130 0,'0'0'32'0,"3"-3"8"0,3 3-32 0,-6 0-8 0,3 0 0 0,3-2 0 16,0 2 0-16,3-3 0 0,-3 3 0 0,-3 0 8 15,-3 0-8-15,9 0 11 0,-9 0-11 0,6-3 12 16,-6 3-4-16,0 0 0 0,0 0 0 0,0 0 0 16,0 0 45-16,0 0 9 0,6-2 2 0,-6 2 0 15,0 0 0-15,0 0 0 0,0 0 0 0,0 0 0 16,0 0-10-16,6-3-2 0,0 3 0 0,-6 0 0 15,6-2-26-15,-3 2-6 0,3-3 0 0,-6 3-1 16,6 0-3-16,3 0-1 0,-3 0 0 0,0 0 0 16,2 3-4-16,-2-3-1 0,0 0 0 0,0 0 0 15,3 0 0-15,0 0 0 0,0 0 0 0,0 2 0 16,0-2 6-16,-3 3 2 0,3-1 0 0,3-2 0 0,-3 0-18 16,3 0 0-16,-3 0 0 0,2 0 0 15,4 0 16-15,-3 0 0 0,-3 0 0 0,6 3 0 0,-3 0-2 16,0-1-1-16,0-2 0 0,0 3 0 0,6-3-5 0,-4 3-8 15,-2-3 11-15,3 2-11 0,3 1 13 16,-3 0-4-16,0-3-1 0,6 2 0 0,-1 4-8 16,-5-4 10-16,3 1-10 0,0-1 10 0,0-2-10 15,3 0 0-15,-6 3 0 0,3-3 0 0,-1 3 0 0,1-3 0 16,-3 0 0-16,6 2 0 0,-6 1 0 0,-3 0 0 16,3-1 0-16,-3-2 0 0,2 3 0 0,-2 0 10 15,3-1-10-15,-3-2 10 0,3 3-10 0,-6 0 0 16,0-3 9-16,3 2-9 0,0 1 0 0,-3-3 0 0,0 0-12 15,-4 3 4-15,4-3 8 0,3 0 0 16,-6 0 0-16,0 0 0 0,0 0-24 0,-3 0 0 0,3-3 0 16,-3 0 0-1,0 1-43-15,0 2-8 0,0-6-1 0,0 4-1 16,0-6-139-16,0 2-27 0</inkml:trace>
  <inkml:trace contextRef="#ctx0" brushRef="#br0" timeOffset="405.3999">1702 8170 1965 0,'0'0'43'0,"0"0"9"0,0 0 1 0,0 0 3 0,0 0-44 0,0 0-12 0,0 0 0 0,-6 6 0 0,6 2 10 0,0-3 0 15,0 3 0-15,6-3 0 0,-6 3-2 0,3 0-8 16,0-3 12-16,0 3-4 0,0-3-22 0,0 3-5 16,-3-8-1-16,3 3 0 0,0 5 20 0,-3-8 0 15,3 5 0-15,3 1 0 0,0-4 12 0,0 4 5 16,3-4 2-16,-6 1 0 0,3 2-8 0,-3-2-2 16,5-1 0-16,-2 1 0 0,0 0-9 0,0 2 0 15,0-2 0-15,3 2 0 0,0 0 0 0,-3 1 0 16,3-6 0-16,-6 2 0 0,3 3 0 0,-3 3 0 0,0 0-10 15,0 6 10-15,-6-1 0 0,0-3 0 0,0 4 0 16,-3-1 0-16,3 0 0 0,-3 3 0 0,-3 0 11 16,-6 0-3-16,6-3 4 0,0 0 2 15,0 0 0-15,1 1 0 0,-1-4-14 0,0 1 9 0,3-3-9 16,0 0 8-16,0 0-23 0,3-3-5 0,3 0 0 16,0-5-1-1,0 0-143-15,0 0-28 0,0 0-5 0,0 0-2 0</inkml:trace>
  <inkml:trace contextRef="#ctx0" brushRef="#br0" timeOffset="973.0722">913 8998 957 0,'0'0'20'0,"-6"-2"5"0,0-3 1 0,0 2 2 0,0 0-28 0,6 3 0 0,-3-2 0 0,0-1 0 16,-2-2 85-16,5 5 11 0,-3-3 3 0,3 3 0 15,0 0-6-15,0 0-1 0,0 0 0 0,0-5 0 16,0 5-36-16,0-3-7 0,5-2-1 0,-2 2-1 16,3 1-15-16,0 2-2 0,3-3-1 0,0 3 0 15,3-3-15-15,0 3-3 0,3 0-1 0,0 0 0 16,0 0-10-16,-6 0 0 0,6 0 0 0,-1 3 8 15,4-3 4-15,-3 3 1 0,9-1 0 16,-6-2 0-16,0 3 9 0,5-1 2 0,-2 1 0 0,6 0 0 16,-6-3 0-16,3 2 0 0,3 1 0 0,5 0 0 15,-8-3-9-15,6 2-2 0,0 1 0 0,2 0 0 16,-2-1-13-16,0 4 0 0,3-4 0 0,-7 1 0 16,1-1 8-16,0 1-8 0,3 0 0 0,-6-1 0 15,5 1 9-15,-2 0-9 0,3-3 8 0,-6 2-8 16,3 1 0-16,-4 0 0 0,4-3 0 0,-9 0 0 15,3 0-20-15,0-3-5 0,-6 0-2 16,5 1 0-16,-5-6-40 0,-3 2-8 0,0 1-1 16,0-3-516-16,-3 0-102 0</inkml:trace>
  <inkml:trace contextRef="#ctx0" brushRef="#br0" timeOffset="1252.447">1854 8752 1862 0,'0'0'52'0,"0"0"13"0,-3 3-52 0,-3 2-13 0,0 1 0 16,3-1 0-16,0 0 28 0,0 3 4 0,0 0 0 16,3 0 0-16,-3 0-20 0,3 0-3 0,-3 0-1 0,3 0 0 15,3-3 7-15,-3 3 1 0,3 0 0 0,0-3 0 16,-3-5 0-16,3 6 0 0,-3-4 0 0,6 3 0 16,-3 1-5-16,3-4-1 0,-3 4 0 0,0-4 0 15,3 4-10-15,0-1 12 0,-6-5-12 0,3 3 12 16,0 2-12-16,0 0 0 0,-3 0 0 0,0 3 8 15,0 0-8-15,-3-2 0 0,0 2 0 0,-3 0 0 16,0 2 0-16,-3 1 8 0,0-1-8 0,3 1 0 16,-3-1 0-16,0 1 0 0,-6 2-12 0,3 0 12 15,3-5-25-15,0 6 2 0,-2-4 1 0,2-2-589 16,0-3-117-16</inkml:trace>
  <inkml:trace contextRef="#ctx0" brushRef="#br0" timeOffset="1834.1758">1044 9869 1422 0,'0'0'31'0,"0"0"6"0,0 0 2 0,0 0 1 0,6 3-32 0,0-3-8 0,-3-3 0 0,6 3 0 15,-3 0 32-15,-6 0 4 0,3-3 0 0,3 3 1 16,0 3 1-16,0-3 0 0,-3-3 0 0,3 3 0 16,0 3-3-16,0 0-1 0,0-1 0 0,0 1 0 15,-3 0 6-15,2-1 0 0,1 3 1 0,0-2 0 16,0 2-7-16,3-2-2 0,0 2 0 0,0-2 0 15,0 2-8-15,0-2-3 0,-3 5 0 0,3-3 0 0,6-2 4 16,-3 2 1-16,3-2 0 0,-1-1 0 16,4 4-13-16,0-4-2 0,-6 1-1 0,9 0 0 0,0-1-10 15,3 1 10-15,-4 0-10 0,1-1 10 0,6 4-10 16,-3-1 0-16,3-3 0 0,-10 1 0 0,7-3 0 16,0 0 0-16,3 0 0 0,-6-3 0 0,0 1 0 0,-1-1 8 15,1 3-8-15,3-2 0 0,-3-1 0 0,-6 0 0 16,3 1 0-16,-1-1 0 15,1-5-48-15,0 5-4 0,-3 1-2 0,-6-4 0 16,3 1-128-16,0-3-26 0,-3 0-4 16,0 0-2-16</inkml:trace>
  <inkml:trace contextRef="#ctx0" brushRef="#br0" timeOffset="2126.9102">1696 9742 1754 0,'-12'8'49'0,"12"-8"12"0,-6 3-49 0,0 2-12 0,3 3 0 0,-3 0 0 16,0 0 49-16,3 0 7 0,0 2 2 0,0-2 0 16,0 3-37-16,0-3-7 0,3 5-2 0,0-5 0 15,0 2 15-15,3 1 2 0,-3-3 1 0,3 2 0 16,3-4-2-16,0-1 0 0,0 3 0 0,0-3 0 16,3 1 1-16,0-1 0 0,3 0 0 0,-3-2 0 15,3-3-19-15,-6 0-10 0,6 2 10 0,-3 1-10 16,0 0 8-16,-3-3-8 0,2-3 0 0,1 0 9 15,-3 6-9-15,0 0 0 0,0-1 0 0,0 1 0 16,0 5 0-16,-6-3-11 0,-3 3 3 0,0 3 0 16,-3-3-32-1,0 2-7-15,-3 1-1 0,0-3 0 0,-2 2 10 0,-1 1 2 0,0 0 0 16,0-3 0-16,3 2-10 0,-3-2-2 0,0-3 0 16</inkml:trace>
  <inkml:trace contextRef="#ctx0" brushRef="#br0" timeOffset="2657.3147">845 10927 1265 0,'0'0'36'0,"0"0"8"0,0 0-36 0,0 0-8 0,0 0 0 0,3-2 0 15,3-1 0-15,-3 0 0 0,-3 3 0 0,6-2 0 16,0-4 0-16,-3 4-11 0,3-1 3 0,-1 0 0 15,-2-2-4-15,0 3 0 0,0-4 0 0,3 4 0 16,0-4 26-16,3 4 5 0,-3-1 1 0,3 0 0 16,-6 1 60-16,6 2 13 0,0-3 3 0,3 0 0 0,-3 1-20 0,3 2-3 15,-3 2-1-15,0-2 0 0,2 0-38 0,4 0-8 16,0-2-2-16,0 4 0 0,6 1 10 16,-6 0 2-16,3-1 0 0,3 4 0 0,-4-4-23 15,7 1-4-15,0 0-1 0,-3-1 0 0,9 1-8 0,-1 0 0 16,1-1 0-16,0 1-11 0,6-1 11 0,-1 4 0 15,-5-4 8-15,3 4-8 0,6-4 16 0,-10 4-2 16,4-4 0-16,6 1 0 0,-4 0 2 0,1 2 0 16,3-2 0-16,-3-1 0 0,-1 1 4 0,4-1 2 0,-6 1 0 0,0 0 0 15,2-3-22-15,-8 0 0 0,3-3 0 0,3 0 0 32,-10 1-20-32,4-3-8 0,-3 2-1 0,0-2-1 15,3-3-106-15,-7 2-20 0,-2-2-5 0,0 3-1 0</inkml:trace>
  <inkml:trace contextRef="#ctx0" brushRef="#br0" timeOffset="2968.3123">1684 10779 2217 0,'0'0'48'0,"-3"5"11"0,-3 3 1 0,3-2 4 0,3-6-52 0,0 8-12 0,3-3 0 0,-3 0 0 0,3 3 11 0,0-3-1 16,3 3 0-16,3-2 0 0,3-1-23 0,0 0-5 15,0-2-1-15,3 0 0 0,3-1-1 0,-1-2 0 16,7 0 0-16,-6 0 0 0,0 0 4 0,3 0 0 16,-3 0 0-16,-1 0 0 15,1 0-14-15,0 0-2 0,-6 0-1 0,0 0 0 0,3 3 24 0,-3-1 9 16,3-2 0-16,-6 3-9 0,3 0 9 0,-4-1 0 15,1 4 0-15,-6-4-8 0,0 1-11 0,-3-3-1 16,3 5-1-16,-3-5 0 16,0 6-131-16,-3 1-27 0,-3 4-5 0,-3-3 0 0</inkml:trace>
  <inkml:trace contextRef="#ctx0" brushRef="#br0" timeOffset="3363.7833">1148 11665 1947 0,'0'0'43'0,"0"0"9"0,0 0 1 0,0 0 2 0,6-2-44 0,0-3-11 0,0-1 0 0,6 1 0 15,-3-6 0-15,0 3 0 0,-3 1 0 0,3-1 0 16,3 0-29-16,-3 0-5 0,3 2-1 0,-3-2 0 16,2 6-3-16,4-1-1 0,-6-2 0 0,3 2 0 15,-6-2 55-15,3 2 12 0,0 3 1 0,0 0 1 0,-3 0-15 16,3 0-3-16,0 3-1 0,-3 0 0 0,3-3-2 0,-3 5 0 16,3-2 0-16,-4 2 0 0,1 3-9 0,0 0 0 15,0 0 9-15,0 0-9 0,3 0 0 0,0-1 0 16,0 1 0-16,-3 0 0 0,3 0 13 0,0 0-1 15,0 0-1-15,6-3 0 0,-6 1 24 16,3-4 5-16,-4 1 0 0,7-3 1 0,3 0-27 0,-3-5-6 16,6-1 0-16,0-2-8 0,-3-2-9 0,5-1-9 15,1-5-2-15,3 1-884 0</inkml:trace>
  <inkml:trace contextRef="#ctx0" brushRef="#br0" timeOffset="4306.2892">1687 7194 1004 0,'0'0'22'0,"0"0"5"0,0 0 1 0,0 0 0 0,0 0-28 0,-3-3 0 0,0-2 0 0,3 5 0 16,0-3 0-16,0-2-16 0,-3 3 3 0,3-4 0 15,0 4 13-15,-3-4 0 0,3-2 0 0,3 6 0 16,-3 2-20-16,0-8-2 0,0 2 0 0,3-1 0 15</inkml:trace>
  <inkml:trace contextRef="#ctx0" brushRef="#br0" timeOffset="5775.896">4935 7496 842 0,'0'0'18'0,"0"0"4"0,0 0 1 0,0 0 1 0,0 0-24 0,0 0 0 0,-6 5 0 0,6-5-244 15,-6 5-55-15</inkml:trace>
  <inkml:trace contextRef="#ctx0" brushRef="#br0" timeOffset="6892.532">4375 6974 1426 0,'0'0'40'0,"0"0"9"0,0 0-39 0,0 0-10 0,0 0 0 0,0 0 0 0,0 0 27 0,0 0 3 16,0 0 1-16,0 0 0 0,0 0-19 0,0 0-3 15,0 0-1-15,0-5 0 0,0 5 7 0,0-3 1 16,0 3 0-16,0 0 0 0,0-5 6 0,0 5 2 16,0 0 0-16,0 0 0 0,0 0-16 0,0 0-8 15,0 0 10-15,0 0-10 0,3 0 15 0,-3 0-3 16,0 0-1-16,6 0 0 0,-3 3 5 0,3-1 2 16,0 1 0-16,0 2 0 0,0-2 1 0,0 2 0 15,3-2 0-15,-3 2 0 0,2 3-3 0,4 0 0 16,-6 0 0-16,6 0 0 0,0 3-6 0,0-1-2 15,3 1 0-15,0-1 0 0,0-2 14 0,0 3 2 16,-1-1 1-16,4 6 0 0,0-2-25 0,3 1 0 16,0 4 0-16,3 0 0 0,-1-1 0 0,-2 1 13 0,3 2-3 15,0-3-1-15,0 3-9 0,0 1 0 0,-1-1 9 16,1 0-9-16,3 3 9 0,0 2-9 0,-3-2 12 16,-1 0-12-16,4-3 19 0,-3 0-3 0,3 3-1 15,-3 2 0-15,5-2-15 0,-8 0 9 0,6-3-9 0,-3 0 8 16,3 1 6-16,-4 1 1 0,1-1 0 15,3-1 0-15,0 0-1 0,-3-3 0 0,2 1 0 0,1 2 0 16,-6 0-5-16,3 0-1 0,0 1 0 0,-4-4 0 16,4-2-8-16,-3-3 0 0,0 3 0 0,-3 3 8 15,0-4-8-15,0 1 12 0,-1 0-12 0,-2-3 12 16,0 1-3-16,0-1 0 0,0 0 0 0,-3-2 0 16,0 2-9-16,0-2 0 0,0-1 9 0,-1-2-9 15,1 3 0-15,-3-3 0 0,0-1 0 0,0 1 8 16,3 0-8-16,-3 0 0 0,-3-2 0 0,3-1 8 0,0 0-8 15,-3 3 0-15,0-3 8 0,0 3-8 0,-3-2 0 16,0 2 0-16,0-3 0 0,0 0 8 0,3 3-8 16,-1 0 0-16,-2 3 0 0,3-3 8 0,0-1-8 15,0 4 0-15,0-3 0 0,-3 0 0 0,6 3 0 16,-3-4 0-16,-3 1 0 0,3 0 0 0,-3-2 0 0,3-1 0 16,0 0 0-16,0 3 0 0,0 3 0 0,0-3 0 15,-3 0 0-15,3 0 0 0,0-1 0 0,0 1 8 16,0-2-8-16,-3 2 0 0,3 0 0 0,-4 0 0 15,1-3 0-15,3 0 0 0,-3 0 0 0,0 1 0 16,0-1 0-16,-3-5 8 0,3 5-8 0,-3-5 0 16,3 3 0-16,-3-3 0 0,0 0 0 0,0 0 0 15,0 0-12-15,0 0 4 16,0 0-25-16,0 0-5 0,0-5-1 0,0-1 0 16,-3-4-109-16,0-1-23 0,-9-21-4 0,4 6-1 0</inkml:trace>
  <inkml:trace contextRef="#ctx0" brushRef="#br0" timeOffset="7859.7386">4524 6927 1407 0,'0'0'31'0,"0"0"6"0,0 0 2 0,-6 2 1 0,6-2-32 0,-9 3-8 16,0 2 0-16,3-2 0 0,6-3 0 0,-9 0-10 15,9 0 10-15,-6 5-13 0,6-5 13 0,-9 0 0 0,9 0 0 16,0 0 10-16,0 0 31 0,-6 0 7 0,6 0 0 16,-6 0 1-16,6 0 7 0,-6 0 2 15,6 0 0-15,-12-2 0 0,12 2-19 0,0 0-4 0,-8-3-1 0,8 3 0 16,0 0-6-16,-6 0 0 0,6 0-1 0,0 0 0 16,-6-3-6-16,6 3-1 0,-9 0 0 0,9 0 0 15,-9 0-7-15,0 0-1 0,9 0-1 0,-6 3 0 16,-3 2-3-16,3 3-8 0,-3 0 12 0,0 3-4 15,3-1-8-15,-6 4 0 0,3-4 9 0,0 6-9 16,0-3 9-16,1 1-9 0,-4-1 12 0,3-3-12 16,0 1 26-16,3-1-2 0,-3 1 0 0,3 0 0 15,6-6-24-15,-6 0 0 0,6-5 0 0,-3 6 0 16,3-6 0-16,0 0 0 0,0 0 0 0,0 0 0 16,0 0 21-16,0 0-1 0,0 0 0 0,0 0 0 15,3-3 3-15,0-2 0 0,0-1 0 0,3-2 0 16,3 0-23-16,-3 0-13 0,3-2 1 0,3-1 1 15,-3 1 11-15,-1-1 0 0,4 1 0 0,-3 2 0 16,3 0 0-16,0-3 14 0,-6 6-3 0,3 0-1 0,0-1-10 16,0 1-9-16,3 2 9 0,-3 1-13 0,0 2 13 15,-3 0 0-15,3-3 0 0,-1 3 0 0,4 0 0 16,-6 0-9-16,0 3 9 0,0-3 0 0,0 2 0 16,0 1 0-16,0-3 0 0,0 3 8 0,3-1-8 15,-6 1 0-15,3 0 0 0,0-1 0 0,0 3 0 16,-3-2 0-16,-3-3 0 0,6 3 0 0,0-1 0 15,-3 4 12-15,3-4-2 0,0 1-1 0,-6-3-9 0,9 3 0 16,-7-1 0-16,4 4 0 0,-6-6 0 0,6 2 0 16,3 1 0-16,0 0 0 0,-3-1 0 0,0 1-17 15,3-1 4-15,-3 1 1 0,0-3 12 0,3 3 15 0,-3-1-3 16,3-2-1-16,3 0-11 0,-6 3-16 0,0-3 4 16,3 0 1-16,-4 3 35 0,4-1 6 0,0-2 2 0,-3 0 0 15,0 0-32-15,0 3 0 0,-3-3 0 16,-3 0 0-16,3 3 0 0,0-1 0 0,0 1 0 0,3-3 0 15,-3 3 0-15,-3-3 0 0,3 2 0 0,0 1 0 16,0-1 12-16,3 1-3 0,-3 2-1 0,6 1 0 16,-6-1-8-16,3 3 0 0,0 0 0 0,0 0 0 15,3-3 0-15,0 6 0 0,-4-3 0 0,4 0 0 16,0 2 0-16,-3 1-16 0,3-3 4 0,-3 2 1 16,3-2 11-16,0 3 0 0,-6-3 0 0,3 0 0 15,0 0 0-15,-3 0 0 0,3-1 0 0,0 1 0 16,0-2 0-16,-3 2 0 0,3-3 0 0,-3 0 0 0,3 1 0 0,-3-4 0 0,3 3 0 0,-6-5 0 15,0 0-15 1,0 0-4-16,0 0-1 0,0 0 0 16,0 0-26-16,0 0-6 0,0 0 0 15,0 0-1-15,-6-5-58 0,0-5-11 0</inkml:trace>
  <inkml:trace contextRef="#ctx0" brushRef="#br0" timeOffset="8472.5441">4405 6866 2124 0,'0'0'47'0,"0"0"9"0,0 0 3 0,0 0 0 0,0 0-47 0,0 0-12 0,0 0 0 0,0 0 0 15,0 0 0-15,0 0-16 0,0 0 4 0,0 0 1 32,0 5-30-32,0 1-7 0,0 1 0 0,-3-1-1 0,0 4 36 0,0-2 13 0,-3 3-9 0,3-1 9 15,0 1 11-15,-3 2 7 0,3 3 2 0,-3 3 0 16,3-3-7-16,0 5-1 0,-3-3 0 0,3 3 0 16,3 3-4-16,-3 0 0 0,-6 0-8 0,6 0 12 15,3-1 0-15,-3 1-1 0,0-3 0 0,3 1 0 16,0-4-11-16,-3 1 10 0,3-3-10 0,3-3 10 15,-3 0-10-15,3-5 10 0,0 2-10 0,0-4 10 0,3-1-1 16,0 0 0-16,-3-2 0 0,3-3 0 16,0 0-1-16,0-3-8 0,3-2 12 0,0 0-4 0,0-3-8 15,3 0 0-15,-3 0 0 0,3-5 0 0,-1 0 0 16,1-6 0-16,0 0 0 0,3-2 0 0,0-3 0 16,-3 1 0-16,3-4 0 0,0 1 0 0,-3 2 0 15,-1 0 0-15,1-2 0 0,0 2 0 0,0 3 0 0,0 0 0 16,-3-1 0-16,0 6 0 0,0 3 0 0,-3 0 0 15,0 2 0-15,0 1 0 0,3 5 0 0,-6-1 0 16,3 4 0-16,0 2 0 0,0 2 0 0,-1 4 0 16,1-1 0-16,0 5 0 0,3 1 0 0,-3 5 0 15,3 2 0-15,0 1 0 0,3 2 0 0,0 0 0 16,0 6-9-16,0-3 9 0,0 2 0 0,3 0 0 16,-1-2 0-16,-2 0 9 0,3 0-9 0,0-3 0 0,0 3 9 15,0-3-9-15,0-2 0 0,0-1 0 0,0 1 0 16,-4-1 8-16,4-5 10 0,0-2 2 0,-3 2 1 0,0-5 0 15,0 0-21-15,3 0 0 0,0 0 0 0,-3-3 0 32,-1-5-99-32,4 3-24 0,-3-3-5 0</inkml:trace>
  <inkml:trace contextRef="#ctx0" brushRef="#br0" timeOffset="9812.4418">3598 5765 1620 0,'0'0'46'0,"0"0"10"0,-3-5-45 0,3 5-11 0,0 0 0 0,0 0 0 0,-3-3 29 0,3 3 4 16,0 0 1-16,0 0 0 0,0 0 4 16,0 0 1-16,0 0 0 0,0 0 0 0,0 0-39 0,0 0 0 15,0 0 0-15,0 0-8 0,3 6 8 0,3 2 0 16,0-3 0-16,-3 5-8 0,3-2 8 0,-3 3 0 15,3 2 8-15,0 0-8 0,3 1 14 0,0-1-2 16,0 3 0-16,3 0 0 0,-1 2 7 0,4 1 1 16,3 2 0-16,-6 0 0 0,6 3-8 0,0 0-2 15,0-1 0-15,3 1 0 0,-1 3-10 0,-2-1 0 16,0-2 0-16,0 5 8 0,0-2 6 0,0-1 1 16,-1-2 0-16,-5 0 0 0,3-1-15 0,0-1-18 15,0-4 4-15,0 1 1 0,-3-1 13 0,-3-5 0 0,6 1 9 16,-9-4-9-16,3 1 16 0,-1-3-2 0,4 0-1 15,-3-3 0-15,0 0 11 0,-3-2 3 0,3 0 0 16,0-1 0-16,-3-2-3 0,0-2 0 0,3-1 0 16,-3 0 0-16,-3-2 18 0,0 0 3 0,3-6 1 0,-3-2 0 15,0-3 9-15,3-3 1 0,-3 1 1 0,0-3 0 16,3 0-19-16,-3-3-4 0,2-3-1 0,1 1 0 16,0 2-33-16,-3-2 0 0,3-1-15 0,-3 3 5 15,3-2 10-15,-3 2 0 0,3-2 0 0,-3 2 0 16,0 0 0-16,3-2 0 0,0 2 0 0,0-3 0 15,-3 6 8-15,0 0 0 0,3 0 0 0,-3 0 0 16,0 2-8-16,3 1 0 0,-3 2 0 0,0 0 0 16,0 3 0-16,3-1 0 0,-3 6 0 0,0-2 0 15,0 2-22-15,-3 3-6 16,6-3 0-16,-3 5-1 0,0-5 5 0,-1 5 0 0,-2 1 1 0,0 2 0 16,0 0-17-16,0 0-3 0,3-6-1 15,-3 6 0-15,0 0-9 0,3-2-3 0,-3 2 0 16,0 0 0-16,0 0-9 0,0 0-3 0,0 0 0 0,0 0 0 15,3-3-99-15,-3 3-20 0</inkml:trace>
  <inkml:trace contextRef="#ctx0" brushRef="#br0" timeOffset="10867.7006">4440 6133 1519 0,'0'0'33'0,"0"0"7"0,0 0 2 0,0 0 1 0,0-5-35 0,0 5-8 0,0 0 0 0,-3-3 0 15,3-2 0-15,0 5 12 0,0-5-12 0,0 5 12 16,0 0 2-16,0 0 1 0,0 0 0 0,0-6 0 16,3 1 13-16,-3 5 4 0,0 0 0 0,0 0 0 15,0 0 4-15,0 0 0 0,0 0 1 0,0 0 0 16,3 3-11-16,0-1-2 0,6-2-1 0,-9 0 0 16,3 3 3-16,0 5 1 0,3 0 0 0,0 0 0 0,-3 2-27 15,3 1 0-15,0 5 0 0,0 0 0 0,0-1 10 16,3 4 0-16,-3-3 0 0,3 5 0 0,-3-2-10 15,0 2 0-15,0 0-12 0,0-3 12 0,0 4 0 16,3-7 0-16,-9 4 0 0,2-6 0 0,1 3 0 0,0-3 0 16,0 1 0-16,-3-7 0 0,3 1 0 15,-3 0 10-15,0-8-10 0,0 6 10 0,0-6 0 0,0 0 0 16,0 0 0-16,0 0 0 0,0 0 5 0,0 0 1 16,0 0 0-16,0 0 0 0,0 0 8 0,0 0 1 15,6-8 1-15,-3 2 0 0,0-2-13 0,0 1-2 16,0-4-1-16,0 0 0 0,0-2 8 0,0 3 2 15,3-6 0-15,0 2 0 0,-3 1-20 0,3 0 0 0,3 2 0 16,-3 1 0-16,0 2 0 0,0 3 0 0,-3-1 0 16,6 4 0-16,-6-1-8 0,0 3 8 0,0 0-13 15,0 5 5-15,0 1 8 0,0 2-12 0,0-1 12 0,0 4-12 16,-3 5 12-16,0-3 0 0,0 3 0 0,-3 0 0 16,0-3 0-16,0 3 0 0,0-3 0 0,-3 3 0 15,3 0 0-15,-9 0-8 0,6-3 8 0,-3-2 0 16,0 2 0-16,0-2-8 0,0-4 8 0,-3 1 0 15,3 0 0-15,0-2 0 0,0-4 0 0,0 1 0 16,4-3-10-16,-7 0-3 0,6-3-1 0,0-2 0 16,0 0-34-1,0-3-8-15,3 2 0 0,0-4-1 0,0-1-104 16,0-2-21-16,0-13-4 0,6 2-1 0</inkml:trace>
  <inkml:trace contextRef="#ctx0" brushRef="#br0" timeOffset="11932.4548">3289 5464 1375 0,'0'0'30'0,"0"0"6"0,-9 5 2 0,9-5 1 0,-3 5-31 0,3-5-8 0,0 0 0 0,-3 8 0 15,3 0 0-15,3-3 0 0,-3-5 0 0,6 6 0 16,3-1 11-16,-4-2-3 0,1-1 0 0,6 1 0 16,-3-3 3-16,6 0 0 0,0 0 0 0,-3 0 0 15,0-3 17-15,6 3 3 0,-6 0 1 0,5-2 0 16,1-1 0-16,3 3 1 0,3-3 0 0,0-2 0 15,-3 2 23-15,2 1 5 0,1-1 1 0,9-2 0 16,-6 2-22-16,3-2-5 0,2 5-1 0,1-3 0 16,3-2-34-16,-4 5 0 0,4-5 0 0,-3 2 0 15,3 0 0-15,-7 1 0 0,4-1 0 0,0-2 0 16,0 2 0-16,-7 0 0 0,7 1 0 0,-3-3 0 16,-6-3 0-16,3 0 0 0,5 0 0 0,-5 0 0 15,0 3 0-15,0-6 0 0,-1-2 0 0,-5 2 0 16,0 1-48-16,-3-1-16 15,-3-2-3-15,3 2-1 0,-6 1-40 0,-3-1-8 0,-3-2-1 0,-1 5-1 16,-2-3-10-16,-3 3-1 16,0-2-1-16,0 2 0 0,-3-3 39 0,0 3 8 0,-2 0 2 15,-4 0 0-15,0 3 81 0,0 0 22 0,-3 2 2 0,3-2 0 0,-3 2 61 0,3 3 13 16,0 0 2-16,-3 3 1 0,0 2-42 0,3-2-9 16,3-1-2-16,-2 6 0 0,2-2-1 0,3 2-1 15,0 0 0-15,3-1 0 0,0 1 6 0,3 0 0 16,3 6 1-16,2-6 0 0,1 2-4 0,0 3-1 15,9-7 0-15,-6 4 0 0,6 1-8 0,0-3-3 16,3 0 0-16,-3 0 0 0,5-3-5 0,-2 3-2 16,0-3 0-16,-3 0 0 0,0 1-18 0,-3 2-3 0,-1 0-1 15,-2 0 0-15,-6-1-8 0,3 4 0 0,-3 0 0 16,0-1 8-16,-6 3 10 0,3 1 2 0,-6 2 0 0,0 2 0 16,-6 3-4-16,0-2 0 0,0 2 0 0,-2-3 0 15,-7 1-8-15,3-1-8 0,3 1 12 0,0-3-12 31,-3-3-24-31,6 3-12 0,-3-5-3 0</inkml:trace>
  <inkml:trace contextRef="#ctx0" brushRef="#br0" timeOffset="14323.2534">3265 8451 1335 0,'6'0'29'0,"0"0"7"0,9-3 0 0,-1 3 2 0,4 0-30 0,3-2-8 0,0 2 0 16,3 0 0-16,3 0 8 0,2-3 0 16,-2 3 0-16,6 0 0 0,-3 3-8 0,2-3-8 15,1-3 8-15,0 3-12 0,6 0 54 0,2-3 10 16,-2 3 3-16,6-2 0 0,-1 2 9 0,1 0 3 0,2 0 0 16,-2 0 0-16,6-3-9 0,-7 0-2 15,4 1 0-15,-3 2 0 0,5 0-26 0,-5 2-6 0,2-2 0 16,-2 3-1-16,-6 0-15 0,3-3-8 0,-4 0 8 0,1 2-8 15,0 1 0-15,-4 0 0 0,1 2 0 0,0-3 0 16,-4 4 18-16,1-1-1 0,0-2 0 0,-3 2 0 16,0 0 9-16,-1-2 2 0,4 0 0 0,-9 2 0 15,3 0-20-15,-1-2-8 0,-5-1 0 0,3 1 8 16,-3 0-8-16,-3-3 0 0,0 0 0 0,-1 2 8 16,-2-2-8-16,-6 3 0 0,0-3 0 0,0 0 0 15,-3 0 0-15,0 0 0 0,-3 0-12 0,3-3 12 16,-3 1-25-16,-3 2 2 0,0-3 1 0,0-2 0 15,0-1-40-15,0-1-8 16,-3-1-2-16,0-3-816 0</inkml:trace>
  <inkml:trace contextRef="#ctx0" brushRef="#br0" timeOffset="14681.3283">4708 8274 1862 0,'0'0'52'0,"0"0"13"0,-6 5-52 0,3 0-13 16,0 3 0-16,3-3 0 0,3 3 54 0,0-2 8 16,6-4 2-16,-3 4 0 0,6-4-52 0,0 3-12 15,3 1 0-15,3-1 0 0,0-2 0 0,3-1 0 16,2-2 0-16,1 0 0 0,3 0 0 0,-3-2 8 16,3-1-8-16,-4 0 12 0,1 1-12 0,0 2 0 0,0-6 8 15,-3 4-8-15,-1-1 0 0,1 1 0 0,-3 2 0 0,0-3 0 16,0 3 0-16,-3 0 0 0,-3 3 0 0,-3-1 0 15,0 1 0-15,-4 2 0 0,-2 0 0 16,0 1 0-16,-3 2 0 0,-6 5-16 0,1-3 3 16,-4 4 1-16,-3 2-3 0,-6 2 0 0,0-2 0 15,-3 0 0-15,0 2 15 0,0 1 0 0,-2-3 0 0,-1 0-9 16,0-1 9-16,6 1 0 0,-6 0 10 0,4 0-10 16,-1-3 0-16,3-2 0 0,0 2 0 0,0-2 0 31,3-3-24-31,3 2-10 0,0-2-2 0,1-3-1 0,-1 1-81 15,3-1-16-15,-6 3-3 0,15-8-539 0</inkml:trace>
  <inkml:trace contextRef="#ctx0" brushRef="#br0" timeOffset="15884.9989">2872 7760 1384 0,'0'0'39'0,"0"0"9"0,-6-2-38 0,-3 2-10 0,3 0 0 0,6 0 0 16,-6-3 0-16,0 3-14 0,6 0 3 0,-6 3 1 15,0-1-10-15,0 1-1 0,6-3-1 0,-6 3 0 16,6-3 22-16,0 0 0 0,-3 2 0 0,3-2 8 15,0 0 26-15,-9 3 5 0,9-3 1 0,0 0 0 16,0 0 14-16,-6 2 3 0,6-2 1 0,0 0 0 16,-3 6-9-16,3-6-1 0,0 0-1 0,0 0 0 15,-6 5-7-15,6-5-2 0,-3 5 0 0,3-5 0 16,-2 6-17-16,2-6-3 0,0 0-1 0,-3 5 0 16,3 3 3-16,0-3 0 0,-3 0 0 0,3 3 0 0,3-2-2 15,-3 2 0-15,3 2 0 0,-1 1 0 0,1-3-6 0,0 2 0 16,0-2-1-16,3 3 0 0,0 2-11 0,0-2 0 15,0 5 0-15,3-1 8 0,0 1-8 0,0 3 0 16,0-1 0-16,6 3 0 0,-3 1 10 0,-3 1-10 16,6 4 12-16,-1-1-12 0,1 6 8 15,0 0-8-15,6 2 0 0,-6 3 0 0,0-2 0 0,3 4 0 16,0 4 0-16,-1-1 0 0,1 0 0 0,3 6 0 16,-6-3 0-16,3 3 0 0,3 2 0 0,-3-2 0 15,5 2 0-15,-5-3 0 0,3-2 0 0,3 0 0 16,3 0 0-16,-1 0 0 0,-2-2 8 0,3 2-8 0,0 0 9 15,0 0-9-15,-4-8 8 0,4 0-8 0,-3 0 0 16,3 0 0-16,-6 0 0 0,-1 0 0 0,1-3 0 16,-3 1 0-16,3-4 0 0,-6 1 0 0,3-3 0 0,0 0 0 15,-1-2 0-15,-2-1 0 0,-3-2 0 0,3-3 0 16,-6 0 0-16,0 1 0 0,0-4 0 0,0 1 0 16,-3-4 18-16,0-1 1 0,-3-1 0 0,0-2 0 15,0-1-19-15,-3-2 0 0,3-3 0 0,-3-5 0 16,0 0 0-16,0 0 0 0,0 0 0 0,0 0 0 15,0 0-9-15,0 0-6 0,0 0-1 0,0 0 0 16,0 0 5-16,0 0 1 0,-6-2 0 0,0-4 0 16,3 1 10-16,0 0-12 0,0-3 12 0,0 0-12 15,0 0-9-15,0-3-3 0,0 1 0 0,0-1 0 16,0 1-90-16,-3-4-18 16,3 4-4-16</inkml:trace>
  <inkml:trace contextRef="#ctx0" brushRef="#br0" timeOffset="16378.176">3187 9364 2232 0,'0'0'49'0,"0"0"11"0,0 0 1 0,0 0 1 0,0 0-50 0,6 0-12 0,0 0 0 0,0 0 0 15,3 2 10-15,3-2-1 0,0 6 0 0,0-4 0 16,3 3-23-16,-3 1-5 0,5-1-1 0,-8 0 0 16,6 3 8-16,0 0 2 0,3-2 0 0,-6 4 0 15,3 1 10-15,3 2 0 0,-3 5 0 0,-1-4-8 16,1-1 8-16,3 0 0 0,0 3 0 0,0 3-8 16,3 2 8-16,-3 5-10 0,2 1 10 0,-2-4-10 15,0 1 10-15,0 3 0 0,-3-3-9 0,3 5 9 16,0-3-14-16,-3-2 2 0,-4-3 0 0,4 0 0 15,0-2 12-15,-3-1-11 0,0-2 11 0,3-5-10 16,0-1 10-16,0-2 0 0,-3-5 0 0,2-3 0 16,4-3 0-16,-3-5 0 0,3 0 0 0,-3-5 0 15,3-3-16-15,-6-2-4 0,6-3 0 0,-7-1-1 16,-2-1 21-16,0-7 12 0,-3 4-2 0,0 0 0 16,0-4 7-16,-3 7 2 0,0-1 0 0,-3 0 0 0,0-2 1 15,-3 2 1-15,0 3 0 0,0 2 0 0,3 3-8 16,-3 6-1-16,0-4-1 0,0 9 0 0,3 5 1 0,0 0 1 15,-6 0 0-15,-3 3 0 0,3 2-13 0,3 3 0 16,-5 3 0-16,-1-1-10 0,3 1 10 16,0-1 9-16,0 4-1 0,0 1-8 0,0-1 0 15,0-1 0-15,3 0 0 0,-3 0 0 16,3 1-47-16,-3-7-16 0,3 1-3 0,0-2-870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1T06:10:55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3565 11335 864 0,'0'0'19'0,"0"0"4"0,0 0 1 0,0 0 0 0,0 0-24 0,0 0 0 0,0 0 0 0,0 0 0 0,0 0 38 0,0 0 3 16,0 0 1-16,0 0 0 0,0 0-4 0,0 0-1 16,0 0 0-16,0 0 0 0,0 0-23 0,0 0-5 15,0 0-1-15,-6-3 0 0,6 3-8 0,-3 0 0 16,3 0 0-16,-6-3 0 0,1-2 0 0,5 5 8 15,0 0 0-15,0 0 0 0,-3-2 23 0,3 2 4 16,-3-3 1-16,3 3 0 0,0 0 4 0,-6-5 2 16,6 5 0-16,-3-3 0 0,3 3-17 0,-3-5-3 15,3 5-1-15,-3-6 0 0,3 1-8 0,0 0-1 16,0-1-1-16,0 1 0 0,0 0-11 0,3-3 0 0,-3 3 0 0,3-3 0 16,0 0 0-16,0-3 0 0,0 3 0 0,0-5-11 15,2 0 11-15,1 2 0 0,0 1 0 16,-3 2 0-16,0-6 10 0,3 4-2 0,0-3-8 15,-3 2 12-15,3-2 9 0,0 0 2 0,0-3 0 16,3 3 0-16,-3-3-3 0,0 0 0 0,-3 3 0 0,3-3 0 16,0 0 0-16,0 0-1 0,0 0 0 15,3-2 0-15,0 2-19 0,-3-3 0 0,2 1 0 0,1-1 0 16,0-2 13-16,0 2-4 0,3 1-1 0,-6-1 0 16,0 1 4-16,3-1 0 0,0-2 0 0,0 0 0 15,3 2 0-15,-6-2 0 0,6 0 0 0,-3 0 0 16,-1 0 6-16,1 2 2 0,0-2 0 0,-3 0 0 15,0 0-12-15,0-3-8 0,0 3 9 0,-3 0-9 0,3-3 17 16,0 3-2-16,0 2-1 0,0 1 0 16,-3-6-2-16,3 3 0 0,0-1 0 0,-3 1 0 0,3 0 3 15,-3 0 0-15,-3 2 0 0,3-2 0 0,0 0-2 16,0 3 0-16,0-1 0 0,3 3 0 0,0-2-5 16,-3-1-8-16,-1-2 11 0,1 2-11 0,0 1 8 15,-3-3-8-15,3-3 0 0,0 5 0 0,3 1 0 0,-3-1 0 16,0-2 0-16,3 3 0 0,-3-1 0 0,3 3 10 15,0-2-10-15,-3 2 8 0,3 0-8 0,-3-2 0 16,3 2 0-16,-3 0-11 0,0 0 11 0,3-3 0 16,-3 4 0-16,3-1 0 0,-3-3 0 0,3 1 0 15,-3 2 0-15,3 0 0 0,0 3 0 0,-3-3 8 0,-3-3-8 16,6 3 11-16,0 3-11 0,-3-3 0 0,2-2 0 16,1-1 0-16,0 3 0 0,3-2 8 15,-3-3 2-15,3-1 0 0,-3 4-10 0,3-1 10 0,0 1-10 16,0-1 10-16,3-2-10 0,-3 3 0 0,6-3 0 0,-6 2 8 15,0-5-8-15,2 3 0 0,-2 3 0 16,0-4 0-16,3-1 0 0,0 1 0 0,3 1 0 0,-3-3 0 16,3 3 0-16,-3-3 12 0,3 6-12 0,-4-3 12 15,1 0-12-15,0-1 0 0,3 1 0 0,-6 3 0 16,3-6 0-16,-3 3 0 0,3 0 0 0,-3-1 0 16,0-1 0-16,-3-1 0 0,3 0 0 0,-1-3 0 15,-2 4 0-15,3-4 8 0,-3 3-8 0,-3 1 8 16,3-1 2-16,0 0 0 0,0 3 0 0,0-3 0 15,0 0-10-15,0 0 12 0,0 1-12 0,0 1 12 16,0-1-12-16,-3-4 0 0,3 3 9 0,-3 0-9 16,3 6 13-16,0-1-1 0,0-4-1 0,0 1 0 0,3 1-11 15,-6 0 0-15,2 0 0 0,1 0 8 0,0 0-8 16,0-1-11-16,0 1 3 0,0 0 0 0,0 0 8 16,3 0 0-16,0-3 0 0,-3 0-8 0,0 3 8 15,3 0 11-15,-3 2-3 0,3 1 0 0,3-3-8 16,-6-1-11-16,3-1 3 0,-1 1 0 0,1 1 8 0,0 0 0 15,3 0 0-15,-3 2 0 0,0-2 0 0,-3 3 0 16,3-3 0-16,0 2 0 0,3 1 0 0,-3-1 0 16,3-2 0-16,-3 2 0 0,-3-4 0 0,5 4 0 15,-2 1 8-15,0-1-8 0,-3 3 9 0,3 0-9 0,-3 0 12 0,0 0-12 16,3 3 11-16,-3-3-11 0,0 3 10 16,-3-3-10-16,3 3 0 0,0-3 0 0,0 3 0 15,0 0 0-15,0 2 0 0,0-2 0 0,0-3 0 0,-3 0 0 16,3 3 0-16,-1-3 0 0,1-2 0 0,0 2 0 15,0-3 0-15,0 1 0 0,6 2 0 0,-12 0 0 16,6-3 12-16,0 3-4 0,3 3-8 0,0-3 12 16,-3 3-12-16,6-3-8 0,-3 0 8 15,3 1-13-15,-3-1 13 0,-1 0 0 0,1 0 0 0,0 3 0 16,0-3 0-16,3 3 0 0,-3-1 0 0,-3 1 0 16,3 3 0-16,3-4 0 0,-3 1 0 0,0-3 0 15,0 3 0-15,0 2 0 0,3-5 0 0,-7 1 0 16,4 1 0-16,0-4 0 0,0 2 0 0,0 0 0 15,3 0 0-15,-3 0 0 0,3 3 0 0,0 0 0 16,0-3 0-16,3 3 0 0,-3-3 0 0,-1 0 0 16,4 3 0-16,0 0 0 0,0-1 0 0,-3 1 0 0,6 0 0 15,-6 2 0-15,6 1 0 0,-1-1 0 0,1 1 0 16,-3-1 0-16,3 0-10 0,-3 3 10 0,3 1 0 16,-3-4 0-16,3 0 0 0,-4 3 0 0,1-2 0 15,3-1 0-15,-3 1 0 0,0-1 0 0,3 1 0 16,0-4 0-16,0 4 0 0,-1-4 0 0,4 4 0 0,-6-3 0 15,3 2 9-15,0 0-1 0,0 4-8 0,0-1 0 16,-1 2 0-16,-2 1 0 0,3-3 0 16,0 0 0-16,0 0-8 0,0 3 8 0,-3-3 0 0,0 0 0 15,2 0 0-15,-2 3 0 0,0 0 0 0,0-1 0 16,0 1 0-16,-3 2 0 0,0 1 0 0,3-1 0 16,-3-2 0-16,2 2 0 0,-2 0 0 0,0 3 0 15,3-5 0-15,-3 5 0 0,3-3 0 0,-3 1 0 0,0 2 0 16,0-3 8-16,-1 3-8 0,4-2 0 0,-3 2 0 15,0-3 0-15,0 3 0 0,0 3 0 0,0-3 0 16,0 2 8-16,0-2-8 0,-3 0 0 0,3 3 0 16,-4-1 0-16,4-2 0 0,-3 3 0 0,0-3 0 0,0 0 8 15,0 0-8-15,3 3 0 0,-3-1 0 0,0 1 8 16,0-3-8-16,0 0 0 0,0 3 0 0,0-1 0 16,0-2 0-16,-1 3 0 0,4 2 0 0,-3-2 0 15,0 0 0-15,3-1 0 0,0 4 0 0,0-4 0 16,0 1 0-16,0-1 0 0,0 1 0 0,0 0 0 15,-1-1 0-15,1-2 0 0,0 3 0 0,3-3 0 16,0 3 0-16,-3-1 0 0,3 1 0 0,-3 0 0 16,3-1 0-16,-3 1 0 0,2 0 0 0,-2-3 8 15,3 2-8-15,-3-2 0 0,0 3 0 0,-3 0 0 0,3-1 0 16,0 1 0-16,0 2 0 0,0 0 0 0,-1-2 0 16,1 2 0-16,0 3 0 0,0-2 0 15,0-1 0-15,3 0 0 0,-3 3 0 0,3 0 8 0,0 0-8 16,0 3 0-16,-1-4 8 0,1 1-8 0,-3 3 0 0,3 0 8 15,-3-1-8-15,3 3 0 0,0-2 9 0,0 0-9 16,0 2 12-16,-4-3-12 0,1 4 11 0,3-1-11 16,-3 0 10-16,3 0-10 0,-3 3 11 0,0 0-11 15,0 0 12-15,0 0-12 0,0 0 0 0,-1-3 0 16,1 3 0-16,3 0 0 0,-3 0 0 0,-3 2 0 16,6-2-15-16,0 0 5 0,-3 2 10 0,3-2 14 15,-3 0-3-15,5 0-1 0,-5 0-10 0,3 2 0 0,-3-2 0 16,3 0 0-16,0 0 0 0,0 0 0 15,0 0 8-15,0 0-8 0,-1-1 19 0,-2 1 1 0,3 0 1 16,-3 0 0-16,0 3-21 0,0-4 0 0,3 1 0 16,-3 3 0-16,0-3 0 0,-3-3 0 0,2 3 0 0,-2 0 0 15,3 0 0-15,-3-1 0 0,3 1 0 0,-3 0 0 16,3 0 0-16,-3-3 0 0,0 1 0 0,3-1 0 16,-3 0 0-16,3-2 0 0,-4 2 0 0,1-3 0 15,0 4 9-15,0-4 1 0,3 3 0 0,0 1 0 16,-3-1-10-16,-3 0 0 0,3-2 0 0,-3 2 0 15,0 0 0-15,0-2 8 0,3 5-8 0,-3-3 0 16,0 0 0-16,0 3 0 0,-1-3 0 0,1-2 0 16,0-1 12-16,0-2-4 0,0 3 0 0,0-1 0 0,0 4-8 15,-3-1 0-15,3-2 0 0,-3 2 0 0,3 0 0 16,0 0 0-16,0 0-10 0,-3 1 10 0,3 2 0 16,0-6 0-16,0 3 0 0,0 1 0 0,0 1 0 15,0-1 0-15,0 2 0 0,0-3 0 0,0 3 0 0,2 0 0 16,-2-3 0-16,3 3 0 0,-3 2 0 0,3-2 0 15,-3 3 0-15,3-4 0 0,-3-1 0 0,3 2 0 16,-3-1 0-16,3 1 0 0,-3 0 0 0,3 3 0 16,-3-1 0-16,3 1 0 0,0-1 0 0,-1-2 0 15,1 3 0-15,0-3 0 0,3-1 0 0,-3 1 0 16,3 0 0-16,0 3 0 0,-3-3 0 0,3 2 0 16,0 1 0-16,0-1 0 0,3 1 0 0,-4 2 0 15,4 0 0-15,0-3 0 0,0 1 0 0,0 0 0 0,0 2 0 16,0 2 0-16,0-1 0 0,-3-1 0 0,2 3 0 15,-2-3 0-15,0 3 0 0,0-3 0 0,0 3 0 16,0-3 0-16,0 3 0 0,3 2 0 0,-3-5 0 0,0 3 0 16,-1 0 0-16,4 2 0 0,-3-5 0 0,3 3 10 15,-3-3-10-15,0 3 0 0,3-3 0 0,-3 1 0 16,3 1 0-16,-6-1 0 0,5-1 0 0,-2-3 0 16,3 3 0-16,-3 1 0 0,3-1 0 0,-3 3 0 15,3-3 0-15,-3 3 0 0,0-1 0 0,0 1 0 16,-1-3 0-16,1 0 0 0,0 1 0 0,0 1 0 15,0 4 0-15,0-3 0 0,0-3 0 0,0 3 0 16,0 0 0-16,3-1 0 0,-4 4 0 0,1-6 0 16,3-3 0-16,0 1 0 0,0 2 0 0,0 3 0 15,3-3 0-15,0-2 0 0,-4-1 0 0,1-2 0 16,0 3 0-16,0-4 0 0,0 7 0 0,0-4 0 0,0 3 0 16,0 0 0-16,0 1 0 0,-1-4 0 0,1 1 0 15,0-1 0-15,0 1 0 0,0-3 0 0,0 2 0 0,-3 1 0 16,3-1 0-16,-3 1 0 0,2 2 0 15,-2-3 0-15,3 1 0 0,0-3 0 0,0 0 0 16,0-3 0-16,-3 3 0 0,3 0 0 0,0-3 0 0,-1 5 0 16,1-2 0-16,0 0 0 0,0 0 0 0,0 0 0 15,0 0 0-15,0 0 0 0,0 0 0 0,2-3 0 16,-2 3 0-16,0-1 0 0,3 1 0 0,-3 0 0 16,0-3 0-16,0 3 0 0,3 0 0 0,-4-3 0 15,1 3 0-15,-3 3 0 0,3-3 0 0,0 0 0 16,0-3 0-16,0 0 0 0,-3 0 0 0,3 1 10 15,-1 1-10-15,1-1 10 0,0-1-10 0,-3-3 0 0,0 1 0 16,0 2 0-16,0 0 0 0,-3-2 0 0,3 0 0 16,-3-3 0-16,0 2 0 0,2 1 0 0,1-1 0 15,-3 1 0-15,0-3 0 0,0 0 0 0,0 0 0 0,0 0 0 16,0 0 0-16,-3 0 0 0,3-1 0 0,-3-1 0 16,3 2 0-16,-3 0 0 0,0-3 0 0,0 3 0 15,2-3 0-15,-2 0 0 0,0 1 0 0,-3-1 0 16,3 0 0-16,0 1 0 0,0-4 0 0,-3 4 0 15,0-4 0-15,0 1 8 0,3 2-8 0,-3-5 0 16,-3 0 0-16,3 5 0 0,0-2 8 0,-3-3-8 16,0 0 0-16,3 3 0 0,-3-3 9 0,3 2-9 15,-3-2 0-15,0 0 8 0,3 3-8 0,-3-3 0 16,0 0 0-16,0 0 0 0,0 0 0 0,0 0 8 0,0 0-8 16,3 5 0-16,-3-5 0 0,3 3 0 0,-3-3 0 15,0 0 8-15,3 5-8 0,3-2 0 0,-6-3 8 16,0 0-8-16,0 0 8 0,0 0-8 0,3 5 0 0,-3-5 0 15,0 0 0-15,3 3-8 0,3 2 8 0,-3-2 0 16,-3-3 0-16,0 0 0 0,3 5 0 0,-3-5 0 16,3 5 0-16,0 1 0 0,0-4 0 15,0 4 0-15,0 2 0 0,-3-8 0 0,0 0 0 0,3 2 0 16,0 3 8-16,-3-5-8 0,6 6 0 0,-6-6-8 16,0 0 0-16,2 2-838 15,4 1-167-15</inkml:trace>
  <inkml:trace contextRef="#ctx0" brushRef="#br0" timeOffset="2901.0631">9944 10366 1177 0,'0'0'25'0,"-6"6"6"0,0-1 1 0,3 0 2 0,-3 1-34 0,3-1 0 0,-3-3 0 0,0 4 0 0,3-1 48 0,-3 0 4 15,1-2 0-15,5-3 0 0,-6 5 3 16,3 1 1-16,3-6 0 0,0 0 0 0,-3 5 5 0,0-2 2 15,0 2 0-15,0-5 0 0,3 0-15 0,-3 2-2 16,3-2-1-16,0 0 0 0,0 0-18 0,0 0-4 16,0 0-1-16,0 6 0 0,-3-6-14 0,3 0-8 15,0 0 10-15,0 0-10 0,0 0 15 0,0 0-3 16,3 8-1-16,-3-3 0 0,3 0 4 0,0 1 1 16,0 2 0-16,0-1 0 0,3 1-4 0,0 0 0 15,2 3 0-15,-2 2 0 0,3-2-4 0,0 2 0 16,0 0-8-16,3 3 12 0,-3 0-4 0,0 2-8 15,3 1 11-15,-3-3-11 0,3 5 12 0,0-2-4 0,0 2 0 16,-1 3-8-16,1-1 11 0,0 1-11 0,3-3 10 16,-3 0-10-16,3 3 11 0,0-3-11 0,0 3 12 15,0 0-12-15,2 0 17 0,1 2-3 0,0 1-1 0,0-1 0 0,3 3 3 16,0-2 0-16,2 2 0 0,-2 0 0 0,3 3-3 0,-3 0 0 16,3-1 0-16,-3-2 0 15,-1 0-2-15,4 3-1 0,-3-3 0 0,0 0 0 16,0 3-2-16,0 0-8 0,2 2 12 0,1 1-4 15,-6-4-8-15,6-1 8 0,-3 1-8 0,3 1 8 16,-1 0-8-16,1 0 12 0,0-1-12 0,0 1 12 16,0 0-12-16,-4-3 10 0,4 5-10 0,0-2 10 15,0-3-2-15,-3 0 0 0,3 3 0 0,-1-3 0 16,4 0 3-16,-3 0 0 0,0 0 0 0,0 1 0 16,-1-1-11-16,4-3 0 0,-3 3 0 0,0 0 0 15,0 0 0-15,-1 1 0 0,1-1 0 0,0 0 0 0,-3 3 17 16,0-3 2-16,3-3 0 0,-1 3 0 0,1-5-19 15,0 2 8-15,3 1-8 0,-3-3 0 0,-1 0 0 16,1 2-16-16,3 0 2 0,-3 1 0 0,0-1 22 0,-1 1 5 16,1-1 1-16,3-2 0 0,-3 3-14 15,-3-1-8-15,2 0 8 0,4-2-13 0,-3-3 13 0,0 1 16 16,0 1-3-16,0-1-1 0,2 1-12 0,-2-1 0 16,3-1 0-16,-3 3-10 0,0-1 10 15,-1 1 0-15,-2-3 10 0,0 1-10 0,0 1 9 0,3-2-9 16,-3 3 8-16,-1 0-8 0,1-3 0 0,-3 3 0 15,3-3 8-15,0 0-8 0,0 1 0 0,-1-4 0 16,1 3 0-16,0 0 0 0,0 1 0 0,0-1 0 0,0-3 0 16,-4 1 0-16,7 2 0 0,-3 0 8 0,0-2-8 15,-3-1 0-15,3 1 0 0,-1 2 0 16,-2 0 8-16,0-2-8 0,3 2 0 0,-3 0 0 0,3-3 0 16,-3 1 8-16,2 2-8 0,-2-2 0 0,3-1 0 0,-3 1 0 15,3-1 0-15,-3 3 8 0,2-2-8 0,-2 2 0 16,0 0 0-16,0-2 0 0,3 2 8 0,-3-3-8 15,0 1 0-15,-4-3 0 0,4 2 9 0,-3 1-9 16,3-1 0-16,-3 1 0 0,0-1 0 0,3 1 0 16,-3-3 11-16,-1 2-3 0,4-2 0 0,0 3 0 15,0-3-8-15,0-1 8 0,0 1-8 0,-3 3 8 16,3-3-8-16,-4 0 0 0,4 2 0 0,0-2-11 16,-3 0 11-16,3 0 11 0,0 0-3 0,0 0 0 15,-1-3-8-15,-2 3 8 0,0 0-8 0,3-1 8 16,-3 1-8-16,3 0-17 0,-3 0 4 0,0 0 1 0,-1 2 33 15,1-2 7-15,0-2 2 0,0 1 0 0,3-1-22 16,-3-1-8-16,3 0 0 0,0 3 0 0,-4-3 0 16,4 0 0-16,0 1 0 0,-3 2 0 0,0-1 0 15,3-1 0-15,-3 1 0 0,0 1 0 0,2 0 0 16,-2 0 0-16,0 0 0 0,0-3 0 0,-3 0 0 16,0 1 0-16,0-1 0 0,0 0 0 0,-3 0 12 15,3 1-3-15,-1-6-1 0,1 5 0 0,3-3-8 0,-3 1 0 16,3-3 0-16,-3 0 0 0,0 0 0 0,3 0 0 15,0-3 0-15,-4 0 0 0,4 1 0 0,0-1 10 16,0-5-10-16,-3 2 10 0,3-2 0 0,3 0 0 0,-3 0 0 16,0-2 0-16,2 2-2 0,1-3-8 15,-3 1 12-15,-3-1-4 0,3-2 19 0,0 2 3 0,0-2 1 0,-3-3 0 16,3 2-31-16,-4-1 0 0,1-4 0 0,3 3 0 16,-3-3 12-16,0 1-3 0,0-6-1 15,3 5 0-15,-3 1-8 0,0-3 0 0,0-3-10 0,-1 2 10 16,4-1 0-16,-3-4 0 0,3 3 0 0,-3-2 0 15,3-1 0-15,0 1 0 0,0 2 0 0,0-5 0 16,-1 2 0-16,1 1 10 0,0-4-10 0,0 1 8 16,0 0-8-16,0 0 0 0,-3-3 0 0,3 3 0 15,0 2 0-15,-4-2 0 0,4-3 10 0,0 3-10 16,-3-3 0-16,3 1 0 0,-3-1 0 0,3 3 0 16,0-3 0-16,-3 0 10 0,2 0-10 0,-2 3 8 15,3-5-8-15,-3 2 8 0,0 0-8 0,0-3 8 16,0 1-8-16,0 0 8 0,0-1-8 0,0 1 8 15,-1-1-8-15,1-2 12 0,3 3-12 0,-3-6 12 0,3 0-12 16,0 3 8-16,0 0-8 0,-3-3 8 0,3 0-8 16,-1 1 12-16,1-4-12 0,0 4 12 0,0-4-12 15,-3 1 0-15,3-3 9 0,0 5-9 0,-3-2 0 0,3 2 8 16,-1-3-8-16,1 1 0 0,-3 0 0 0,3-1 0 16,-3 3 0-16,0-2 8 0,0 0-8 0,-3-1 0 15,3 1 0-15,0 2 0 0,0-2 0 0,-4-1 0 16,4 1 0-16,-3 0 0 0,3 2 20 0,-3-3-1 15,3 4 0-15,-3-4 0 0,3 1-27 0,-3-1-6 16,3 4-1-16,-3-4 0 0,0 4 15 0,-3-4 0 16,2 3 0-16,1-2 0 0,-3 2 0 0,0 1 0 0,3-4 0 15,-3 1 0-15,0-1 0 0,0 1 0 0,0 0 0 16,0 2 0-16,0-3 0 0,0 4 0 0,0-1 0 16,0 0 0-16,-3 0 0 0,3 3 0 0,0-5 0 15,-3 2 0-15,3 0 8 0,-3 3-8 0,3-5 0 16,-4 2 0-16,4 0 0 0,0 3 10 0,-3-2-10 15,6-1 8-15,-3 0-8 0,0 0 0 0,3-2 0 0,0-1-11 16,0 4 11-16,0 2 0 0,0-3 0 0,-3 3 0 16,3-3 0-16,0 3 0 0,-3 5 0 0,3 0 0 15,-1 0 0-15,-2 3 0 0,0 0 0 0,0 0 0 16,3 2 9-16,-3 1 1 0,0-1 0 0,0 4 0 16,0-1-2-16,0 0 0 0,0 3 0 0,-3-1 0 15,3 1-8-15,-3 0 0 0,3 2 0 0,0 1 0 16,-3 2 0-16,3-3 0 0,0-2-10 0,-3 5 10 15,3-3 0-15,-3 4 0 0,3-4 0 0,-3 3 0 16,0 0 0-16,-1 3 0 0,1-1 0 0,0 1 0 0,0 0 0 16,-3 5 0-16,0 0 0 0,0 0 0 0,0 0 0 15,0 0 0-15,3-5 0 0,-3 5 0 0,0 0 0 16,0 0 0-16,0 0 8 0,0 0-8 0,0 0 0 0,0 0 0 16,0 0 0-16,0 0 0 0,0 0 8 0,0 0-8 15,0 0 0-15,0 0 0 0,0 0 0 0,0 0 0 16,0 0 0-16,0 0 0 0,0 0 0 0,0 0 0 15,0 0 0-15,0 0 0 0,0 0 12 0,0 0-4 16,0 0 0-16,0 0-8 0,3-3 0 0,-3 3 0 16,0 0 0-16,0 0 0 0,0 0 0 0,0 0 0 15,0 0 0-15,0 0 0 0,0 0 8 0,0 0-8 0,0 0 0 16,0 0 0-16,0 0 8 0,0 0-8 0,0 0 0 16,0 0 0-16,0 0 0 0,0 0 0 0,0 0 0 0,0 0 0 15,0 0 0-15,0 0 0 0,0 0 0 0,0 0 0 16,0 0 0-16,0 0 0 0,0 0 0 0,0 0 0 15,0 0 0-15,0 0 0 0,0 0 0 0,0 0 0 16,0 0 0-16,0 0 0 0,0 0 0 0,0 0 0 16,0 0 0-16,0 0-9 0,0 0 9 0,0 0-12 15,0 0 4-15,0 0 0 0,0 0 0 0,0 0 0 16,0 0-10-16,0 0-2 0,0 0 0 0,0 0 0 31,0 0-12-31,0 0-2 0,0 0-1 0,0 0 0 0,0 0-77 0,-3-5-15 16,-3 2-3-16,0-2-749 0,1-6-149 0</inkml:trace>
  <inkml:trace contextRef="#ctx0" brushRef="#br0" timeOffset="5289.3047">3854 13316 1594 0,'0'0'35'0,"0"0"7"0,-6 0 2 0,6 0 1 0,-6 3-36 0,6-3-9 0,-6 0 0 16,-3 3 0-16,6-1 0 0,-3 1 8 16,-3 0-8-16,1-1 8 15,-1 1-32-15,3 0-6 0,-3-1-2 0,0-2 0 16,3 0-3-16,-3 0-1 0,3 0 0 0,-3 0 0 0,3 0 23 0,0 0 4 0,0 0 1 0,-3-2 0 15,0 2 8-15,0-3 0 0,3 3 0 0,-3 0 0 16,4 0 8-16,-4 3-8 0,0-3 8 0,0 0-8 16,0 0 9-16,0 0-9 0,0 2 12 0,3-2-12 15,-9 6 0-15,6-4 0 0,0 4 0 0,-3-1 0 16,3-3 8-16,-3 4 2 0,1-4 0 0,-1 4 0 16,0-4 2-16,3 1 0 0,-6 0 0 0,3-1 0 15,0 4 36-15,0-4 8 0,0 1 2 0,3 0 0 16,3-3-6-16,1 2-2 0,-1 1 0 0,0-3 0 15,0 2-27-15,0-2-6 0,-3-2-1 0,9 2 0 16,0 0 22-16,0 0 4 0,0 0 1 0,0 0 0 16,0 0 10-16,0 0 3 0,0 0 0 0,0 0 0 15,0 0-40-15,0 0-8 0,3-3-8 0,6-2 11 0,0 2-11 16,-3 3 0-16,5-2 0 0,1 2 0 0,6-3-8 16,-3 3 8-16,0 0 0 0,6 3 0 0,-6-1 0 15,3-2 0-15,2 0-9 0,-2 0 9 0,6 0 0 16,0 0 0-16,0 0 0 0,5 0 0 0,-2-2 8 0,3 2 0 15,3-3-8-15,0 0 12 0,2 1-12 0,1 2 11 16,-3 0-11-16,2-3 10 0,1 0-10 0,3 1 12 16,-3-1-12-16,5 0 12 0,1 3 2 0,-6-2 1 15,8-1 0-15,-2 3 0 0,3-3 4 0,-4 3 1 16,4 0 0-16,0-2 0 0,-1-1-2 0,7 1 0 16,-1-1 0-16,4 0 0 0,-3 1-18 0,2-4 10 0,1 1-10 15,2 0 8-15,4-1 0 0,-1 1 0 0,1 2 0 16,2 1 0-16,-5-1-8 0,5-2 0 0,1 0 9 15,-1 2-9-15,4 0 12 0,-4 3-3 0,-2-5 0 16,5 5 0-16,-2-3-9 0,2 3 0 0,4-2 0 0,-4-1 0 16,1 3 28-16,-1 0 3 0,7-3 1 15,-4 1 0-15,4 2-32 0,-1-3 0 0,1 1 0 0,-4-4 0 16,3 4 0-16,1-4 0 0,-4 6 0 0,4-2 0 16,-4 2 0-16,4-3 0 0,2-5 0 0,1 3 0 15,-1 2 0-15,-3 0 0 0,1-2 0 0,-1 0 0 16,4 2 12-16,-4 3-3 0,4 0-1 0,-4-2 0 15,0-1-8-15,4 0 0 0,-7 1 0 0,4-1 0 16,-1 3 0-16,1-3 0 0,-1 3 0 0,3 0 0 16,1 0 0-16,-1 0 0 0,1 0 0 0,-1 0 0 15,-2-2 0-15,2 4 8 0,3-2-8 0,-2 3 8 0,-1-3-8 16,1 0 0-16,-1 0-10 0,0 3 10 0,1-1 0 16,-1-2 0-16,-2 0 0 0,2 0 10 0,3 6-10 15,-5-4 0-15,2 1 0 0,-2 2 0 0,-1-2 8 16,4-1 0-16,-1 4 0 0,-3-1 0 0,1 0 1 15,-1 1 0-15,1-1 0 0,2 0 0 0,1 3-9 16,-4-3 0-16,-2 1 9 0,2 2-9 0,0 0 0 16,-2 0 0-16,2-1 0 0,-2 1 0 0,-4 0 8 15,4 0-8-15,-4 0 8 0,4 3-8 0,-4-3 0 0,1 2 8 16,2-2-8-16,-2 0 0 0,2 0 9 0,0 3-9 16,1-1 12-16,-1-2-12 0,4 0 0 0,-4-3 0 15,4 3 0-15,-1-2 0 0,1-1 11 0,-1 0-11 0,0 1 10 16,1-1-10-16,-4-2 8 0,4 2-8 0,-4-3 0 15,1-2 9-15,2 0-9 0,1 0 8 0,-4 6-8 16,4-4 8-16,-7-2-8 0,3 0 0 0,1 0 0 16,-4 0 0-16,1-2 8 0,-1 2-8 0,-5 0 12 15,2 0-4-15,-2 0 2 0,5 0 0 0,1-3 0 0,-4 0 0 16,1 1-2-16,-1 2-8 0,1-3 12 16,-6 1-4-16,2-4-8 0,1 4 8 0,-4-4-8 0,1 4 8 15,-1-1-8-15,-2-2 0 0,-4-1 0 0,4 4 0 16,-3-1 0-16,-1 0 0 0,1 1 8 0,-4-3-8 15,1 2 13-15,-3 0-2 0,2 3-1 0,1-2 0 16,0-1-1-16,-4 0 0 0,4 3 0 0,-4-2 0 16,-2 2-9-16,3 0 0 0,-4-3 0 0,4 0 8 15,0 1-8-15,-1-1 0 0,-2 0 0 0,3 1 0 16,-4-1 18-16,1 3-2 0,0-2 0 0,-1-1 0 0,-5 0-24 16,6 3-6-16,-3-2-1 0,2-1 0 0,1 0 15 15,-3 3 0-15,2-2 0 0,1 2 0 0,-3 0 0 16,2-3 0-16,-2 0 0 0,3 3 0 0,-1-2 9 0,-2 2-9 15,6-6 0-15,-7 6 9 0,4-2-9 0,-3-1 0 16,2 0 0-16,-5 3 0 0,0-5 0 0,0 5 0 16,2-2 0-16,1 2 0 0,-3-3 12 0,-1 0-2 15,-2 3-1-15,3 0 0 0,0 6-9 0,-4-4 0 16,-2-4 0-16,0 2 0 0,0 0 0 0,-4 0 15 16,1 0-4-16,0 0-1 0,0 2-10 0,0 1 0 15,-1-3 0-15,1 0 0 0,-3 0 10 0,0 0 0 16,0 0 0-16,-1 0 0 0,1 2-1 0,-3-2 0 0,-3 0 0 15,0 0 0-15,3 0-9 0,-4-2 0 0,-2 2 0 16,0-3 8-16,-3 1-8 0,3 2 0 0,-3-6 0 16,3 4 0-16,-3 2 8 0,0-3-8 0,-1-2 12 0,1 2-4 15,0 0-8-15,0-2 0 0,0 2 0 16,0 1 0-16,-3-1 0 0,0 0 0 0,3 1-12 0,-6-3 12 16,3 2 0-16,0-2 0 0,-3 5 14 0,0-3-4 15,-1 0-10-15,1 3 0 0,0-5 0 0,-3 2 8 16,3 3-8-16,0-2 8 0,-6 2-8 0,0 0 8 15,0 0-8-15,0 0 0 0,3-3 0 0,-3 3 0 16,0 0 0-16,0 0-11 0,3 0 3 0,-3 0 0 16,0 0 8-16,0 0-8 0,6-3 8 0,-6 3-8 15,0 0 8-15,0 0-12 0,3-2 12 0,-3 2-12 16,0 0-3-16,0 0-1 0,0 0 0 0,0 0 0 16,3 0-22-16,-3 0-5 0,0 0-1 15,0 0 0-15,0 0-33 0,0 0-7 16,3-3-2-16,-3 1 0 0,3-1-78 0,-3 0-16 15,0-2-4-15,-3-3-852 0</inkml:trace>
  <inkml:trace contextRef="#ctx0" brushRef="#br0" timeOffset="5866.6771">16868 13012 2260 0,'0'0'50'0,"0"0"10"0,0 0 3 0,0 0 0 0,0 0-51 0,0 0-12 0,0 0 0 0,0 0 0 16,0 0 8-16,-6 3 0 0,6-3-8 0,-6 3 12 15,6-3-12-15,-6 5 0 0,3 0 0 0,3-5 0 16,-6 3 0-16,6-3 0 0,0 0 0 0,0 0 0 15,0 0 9-15,0 0-1 0,0 0 0 0,0 8 0 16,0 0 2-16,3 0 0 0,0-3 0 0,3 3 0 16,-3-3 9-16,3 3 1 0,3 0 1 0,-3-3 0 15,2 3-1-15,1 0-1 0,3 0 0 0,-3 0 0 0,3 0-7 16,0 0-2-16,-3 0 0 0,3 0 0 0,3 2-2 16,-3-2 0-16,0 0 0 0,-1 3 0 0,-2-1-8 15,3 1 0-15,0 0 0 0,0 2 0 0,-3 0 0 16,0 0 0-16,-3-2-12 0,0-1 12 0,-3 6-9 15,0 0 9-15,0-3 0 0,-3 3 0 0,-3 0-8 0,0 3 8 16,-3-3 0-16,0-1 0 0,-3 1 0 0,0 3 0 16,-3-1 0-16,-3 1 0 0,0-1 0 0,1 4 0 15,-4-7 0-15,-3 7 0 0,3-4 0 0,-3 1 0 16,0-4 0-16,-2 1 0 0,2 3 0 0,-3-6 0 16,3 0-10-16,0-2 10 15,3-1 0-15,3-2 0 0,1-2 0 0,2-1 0 0,0-2 0 0,0-1 0 16,6-2 0-16,0-2 8 0,6 2 8 0,-3-3 3 15,0-5 0-15,3 0 0 0,0-2 27 0,0-6 6 0,0 0 0 16,6-5 1-16,0 2-33 0,0-2-6 0,3-6-2 16,0 1 0-16,3 0-12 0,0-1 0 0,-1 1 8 15,-2 2-8-15,0 0-15 0,-3 0-5 0,0 0-2 16,0 1 0 0,0-1-95-16,-3-3-19 0,-3-2-4 0</inkml:trace>
  <inkml:trace contextRef="#ctx0" brushRef="#br0" timeOffset="94431.0774">16823 9123 1148 0,'0'0'25'0,"0"0"6"0,0 0 1 0,0 0 0 0,0 0-32 0,0 0 0 0,0 0 0 0,0 0 0 16,0 0 22-16,0 0-2 0,0 0 0 0,0 0 0 15,0 0 10-15,3-3 2 0,0-2 0 0,0 2 0 16,-3 3-10-16,3-2-2 0,0-1 0 0,3 0 0 16,-6 3 20-16,3-2 3 0,0-1 1 0,-3 3 0 0,6-3-26 0,-6 3-5 15,3 0-1-15,3 0 0 0,0-2-3 16,3-1-1-16,-4 3 0 0,1 0 0 16,3 0 3-16,0-3 0 0,0 3 0 0,0 0 0 15,3 0 1-15,0 3 1 0,0 0 0 0,0-3 0 16,3 0 6-16,0-3 1 0,2 3 0 0,-2 0 0 15,6-3-7-15,-3 3-1 0,3 0 0 0,0-2 0 16,2 2-12-16,-2-3 0 0,3 1 0 0,0 2 0 16,0-3 0-16,3 0 0 0,-4 3 0 0,4 0 0 0,-3-2 8 15,3 2 0-15,2 0-8 0,-2 0 12 0,3 2-12 16,-3-2 8-16,0-2-8 0,2 2 0 0,1 0 17 16,0 0-2-16,0 2-1 0,-1-2 0 0,1-2-5 15,0 2-1-15,6-3 0 0,-4 3 0 0,1 3 9 16,0-3 2-16,3 0 0 0,-4 0 0 0,7 0-19 0,-3-3 0 15,0 3 0-15,-1 0 0 0,1 0 0 0,0 0-19 16,2 3 4-16,-2-3 1 0,3 0 14 0,2 2 0 16,-2-2 0-16,0 3 0 0,3-3 13 0,-7 0-1 15,7 3 0-15,-6-3 0 0,2 0-2 0,1 5-1 16,0-3 0-16,-4 1 0 0,4 0-9 0,-3-3 8 0,3 2-8 16,-4 1 8-16,4-3-8 0,0 3 0 0,-4-1 9 15,1 1-9-15,3 0 15 0,-3-3-2 0,2 2 0 16,1-2 0-16,3-2 3 0,-1 2 1 0,-2 2 0 15,3-2 0-15,-1-2-4 0,1 2-1 0,0 0 0 0,-1 0 0 16,4-3-12-16,0-2 0 0,-4 5 8 0,4-3-8 16,0 3 0-16,-4-3 11 0,4 1-11 0,-3 2 10 15,2 0-10-15,1-3 0 0,2 0 0 0,-2 1 0 16,0-1 0-16,-1 1 0 0,-2-1 0 0,3 0-11 16,-1 1 11-16,4 2 16 0,-3-3-4 0,-1 0-1 15,1 1-11-15,0 2 0 0,-1-3 0 0,1 3 0 16,-3 0 8-16,2 0-8 0,1 0 8 0,2 0-8 15,1-3 0-15,0 3 0 0,2 0 0 0,-2 0-11 16,0 0 11-16,2 0 0 0,4 3 0 0,-1 0 0 16,1-6 0-16,0 3 0 0,-1-3 10 0,-2 3-10 0,5-2 0 15,-2 2 0-15,2-3 0 0,-2 0 0 0,3 3 0 16,-4-2 0-16,1 2 0 0,-1 0 0 0,1 0 0 16,-1 0 0-16,1 0 0 0,0 0 0 0,-1-3 0 15,-2 3 0-15,-1 3 0 0,4-3 0 0,-1 0 0 0,-2 2 0 16,3 1 0-16,-1-3 0 0,-2 0 0 0,-1 0 0 15,-2 0 0-15,0-3 0 0,2 3 0 16,-2 0 8-16,0-2-8 0,-4 2 0 0,1 0 0 0,0-3 11 16,-1 0-11-16,-2 1 10 0,-1-1 1 0,1 1 0 15,0-1 0-15,0 0 0 0,-1 1 1 0,-2-4 1 0,3 4 0 16,-4-4 0-16,-5 4-13 0,0 2 0 16,2-3 8-16,-5 0-8 0,0 1 0 0,0-1 0 15,-3 0 0-15,-1 3 0 0,-2-2 8 0,0 2-8 0,-3-3 0 16,0 1 0-16,-4-1 12 0,1 0-4 0,-3 3-8 0,-3-2 12 15,0 2 1-15,0 0 0 0,-3-3 0 0,-3 0 0 16,3 3-3-16,-3-2-1 0,0-1 0 0,3 0 0 16,-3 3-9-16,-3-2 0 0,2 2 0 0,1 0 0 15,-3 0 0-15,0 2 0 0,3-2-10 0,-6 0 10 16,3 3-8-16,3 0 8 0,-3-1 0 0,3 1-9 16,-3 0 9-16,0 2 0 0,3-2 8 0,-3 4-8 15,0 1 0-15,3 3-8 0,0 0 0 0,0 2 0 16,0-3-12-16,0 6-1 0,-3 0-1 0,3 3 0 15,0-3 6-15,0 2 2 0,-3-2 0 0,3 5 0 16,-3 3 5-16,3-3 1 0,-1 3 0 0,-2-3 0 16,0 3 8-16,3 2-8 0,-3 1 8 0,0 2-8 15,0 5 8-15,0-2 0 0,0-3-9 0,0 3 9 0,3 0-8 16,-3-1 8-16,0-1-10 0,0-1 10 0,0 2-8 16,0 1 8-16,3-3 0 0,-3 3-9 0,0-3 0 15,-3 0 0-15,3 3 0 0,-3-3 0 0,3 0 9 16,-3-2 0-16,0-6 8 0,0 0-8 0,0 0-12 0,0 0-6 15,0-2-2-15,0-3 0 0,-3 0 20 0,3-3 0 16,0-3 0-16,0 1 0 0,-3 0 0 0,0-6 8 16,0 0-8-16,3-5 9 0,0 0-9 0,0 0 0 15,-3 5 0-15,3-5 0 0,-9 3-9 0,3-3 9 16,6 0-12-16,-6 0 12 0,-3-5 0 0,3 2 0 0,-3 0 0 0,0-2 0 0,4 0 0 0,-1 2-8 16,-3 1 8-1,3-4 0-15,0 4 0 0,-3-1 0 0,3 0 0 0,0 1 0 16,0-4 0-16,0 4 0 0,0-1 0 15,0 3 0-15,-3-3 0 0,3 1 0 0,0-1 0 16,-3 1 0-16,0-1 0 0,0 0 0 0,1-2 0 16,-1 2 0-16,-3 1-8 0,3-1 8 0,0 0 0 0,-3 3 0 15,0-2-8-15,0 2 8 0,-3 2 0 0,0-2 0 16,0-2-12-16,-2 2 4 0,2 5 8 16,-3 0-13-16,0-2 13 0,0 2 0 0,0 3 0 0,-3-3-9 15,1-2 9-15,-1 2 0 0,0 1 0 0,0-1 0 16,-3 0 0-16,0 3 0 0,1-2 0 0,-4 1 0 15,0-1 0-15,-3-1 0 0,-2 0 0 0,-1 3 0 16,3-2 0-16,-6 1 0 0,4 1-8 0,-1-2 8 16,0 2 0-16,-3 0 0 0,-2 0 0 0,-4-1-8 15,3-4 0-15,-2 2 0 0,-4-2 0 0,0 2 0 16,1 1 8-16,-1-4 0 0,0 1-9 0,-5-3 9 16,-1 3-8-16,1-3 8 0,-4 2-10 0,3 1 10 0,1-3 0 15,-1 3-9-15,1-3 9 0,-1 0 0 0,-3 0 0 0,1 2 0 16,-1-2 0-16,1 3 0 0,-1-3 0 0,1 2 0 15,-1 1-8-15,0 0 8 0,-2-1 0 16,2 1 0-16,1 0 0 0,2-1 8 0,0-2-8 0,4 3 0 16,-4 0 0-16,1-1 0 0,2-2 0 0,-3 0 0 15,1 0 0-15,-1 0 0 0,4 0 0 0,-1 0 0 16,0-2 0-16,1 2 0 0,-4-3 0 0,4 0 0 16,-4 1 0-16,0-4 0 0,4 6 0 0,-4-2 0 15,-2-4 0-15,-1 4 0 0,0-1 0 0,-2 1 0 16,2 2 0-16,1-3 0 0,-1 0 0 0,0 1 0 0,-2 2 0 15,-1-3 0-15,1 0 0 0,-1 3 0 16,4-2 0-16,-1 2 0 0,1 0 0 0,2 0 0 0,0 0 0 0,-2 0 0 16,2 2 0-16,-2 4 0 0,2-4 0 0,3 4 0 15,-2-4 0-15,2 3 0 0,0 1 0 16,-2-1 0-16,-1 0 0 0,4 1 0 0,-1-1 0 0,3-2 0 16,4 2 0-16,-4-3 0 0,0 1 8 0,1 0-8 15,-1-1 12-15,0-2-1 0,1 3-1 0,2-3 0 16,3-3-10-16,-2 6 12 0,2-3-12 0,0-3 12 15,1 3-2-15,-4-2 0 0,3-4 0 0,1 4 0 16,-1-3-10-16,3 2 8 0,1-2-8 0,-1-1 8 16,3 4-8-16,0-4 0 0,4 1 9 0,-4 0-9 15,3 2 21-15,-3-2 0 0,1 0 0 0,-1-1 0 16,3 1-33-16,-3 0-6 0,4 2-2 0,2 0 0 0,-3-2 20 16,3 5 0-16,3-3 0 0,-2 1 0 0,2-1 0 15,-3 3-8-15,3-2 8 0,-3 2 0 0,4 0 0 0,-4 0-8 16,3 0 8-16,-3 0 0 0,3 2 0 0,-2 1 0 15,2-1 0-15,3-2 0 0,0 3 0 16,0 0 0-16,0-1 0 0,4-2 0 0,-4 3 0 0,3 0 0 16,0-3 0-16,0 0 0 0,0 2 0 0,3-2 0 15,1-2 0-15,-1 2 0 0,0-3 0 0,0 3 8 16,3-3-8-16,0 3 0 0,0 0 20 0,3 0-3 16,0-2 0-16,-3 2 0 0,3-3-29 0,1 3-5 15,-1 0-2-15,0 0 0 0,0-3 19 0,0 3 0 0,0 0 0 16,0-2 0-16,3 2 0 0,0 0-10 0,0-3 10 15,0 3-12-15,0 0 12 0,0-2 0 0,3 2 0 16,-3 0 0-16,6 0 0 0,-6-3 8 0,3 0-8 16,3 3 0-16,0 0 0 0,-6-2 8 0,3-1-8 0,3 3 0 15,-3-3 0-15,3 3 0 0,0 0 0 0,0 0 0 16,-5-2 0-16,2 2 0 0,0-3 0 0,3 3-8 16,0 0 8-16,0 0 0 0,0 0 0 0,-3-3-8 15,0-2 8-15,3 5 0 0,0 0-9 0,0 0 9 16,-3-3 0-16,3 3 0 0,0 0 8 0,-3-5-8 15,3 5 16-15,-3-3-1 0,0-2-1 0,0 0 0 16,0 0-6-16,3-1-8 0,-3-2 11 0,3 3-11 16,0-3 9-16,-3 0-9 0,3 0 0 0,0-2 9 15,0-1-9-15,0-2 0 0,0 2 0 0,0-5 0 16,-3-2 0-16,3 2 0 0,-3-2 0 0,3-1 8 16,0-2 0-16,-3 0-8 0,3 2 12 0,-3-2-4 0,3-3 8 15,-3 0 2-15,0 1 0 0,0-1 0 0,0 0-5 16,0-3-1-16,0 4 0 0,0-4 0 0,-3-2-12 0,3 3 9 0,-3-1-9 0,3 3 8 15,0 1 8 1,0-1 2-16,0 3 0 0,0-3 0 0,0 0-18 0,0 3-11 16,0 2 2-16,3-2 0 0,-3 3 9 0,0-1-12 15,3-2 12-15,-3 2-12 0,3 3-3 0,0 3-1 16,-3-5 0-16,0 2 0 0,3 0 0 16,-3 3-1-16,1-3 0 0,2 3 0 15,0 2-26-15,0-5-5 0,2 0 0 0,-2 0-1 16,3 3-11-16,-3 0-1 0,0 0-1 0,3 2 0 15,0 1 14-15,0-1 2 0,0 0 1 0,0 1 0 16,0 2-103-16,0-3-21 0</inkml:trace>
  <inkml:trace contextRef="#ctx0" brushRef="#br0" timeOffset="125528.1541">12894 5514 716 0,'0'0'16'0,"0"0"3"0,0 0 1 0,0 0 0 0,0 0-20 0,0 0 0 0,0 0 0 0,0 0 0 16,0 0 13-16,0 0-1 0,0 0 0 0,3 5 0 15,-3-5 14-15,0 0 2 0,0 0 1 0,0 0 0 16,0 0 23-16,0 0 4 0,0 0 0 0,0 0 1 16,0 0-12-16,0 0-2 0,0 0-1 0,0 0 0 15,0 0-3-15,0 0-1 0,0 0 0 0,0 0 0 16,0 0-23-16,0 0-5 0,-3-5-1 0,0 2 0 16,3 3-9-16,-6-8 8 0,3 3-8 0,-3 0 8 15,3 2 8-15,-3-2 0 0,0 2 1 0,0-2 0 16,3 2 9-16,-3-2 2 0,0 2 0 0,0 1 0 15,6 2-13-15,-6-3-3 0,0 0 0 0,1 1 0 0,-1 4 2 16,-3-2 0-16,3-2 0 0,0 2 0 16,-3-3-4-16,3 3-1 0,-3 0 0 0,3 3 0 0,-3-3 16 15,0 2 3-15,3-2 1 0,-3 3 0 0,3-3-29 16,0 0-8-16,0 3-1 0,0 2 0 0,6-5 9 16,-9 5 0-16,1 1 10 0,2-1-10 0,0-3 17 15,-3 4-2-15,3-1-1 0,0 0 0 0,-3 1 0 0,3 2 0 16,-3-3 0-16,3 3 0 0,0 0-14 0,-3-3 0 15,3 3 0-15,-3 0 0 0,3 0 9 0,0 0-9 16,0-6 8-16,0 4-8 0,1 2 8 0,-1-3-8 16,3 3 0-16,-3-3 8 0,0 3 0 0,3 0-8 15,0 0 12-15,3 0-4 0,-3 0-8 0,0 2 0 0,3-2 9 16,0 3-9-16,0-6 8 0,0 3-8 0,3 0 10 16,0 0-10-16,0 0 13 0,0 3-3 0,0-3-1 15,0-1 0-15,3 1 5 0,0 0 1 0,-1 0 0 16,1 0 0-16,0 0 1 0,0 0 1 0,3 0 0 0,-3 0 0 15,0 0-1-15,3 0 0 0,0-6 0 0,0 4 0 16,-3 2 7-16,0-3 1 0,6 0 0 0,-6 1 0 16,0-4-24-16,0 1-13 0,0 0 1 0,3 2 1 15,-1-3 11-15,-2 4 0 0,3-4 8 0,0 1-8 16,0 0 0-16,0-3 9 0,0-3-9 0,3 3 0 16,0 0 11-16,-3 0-11 0,0 0 10 0,3 0-10 15,-3-3 8-15,2 3-8 0,-2 0 0 0,0 0 9 0,3 0-9 0,-3-2 12 0,0 4-12 0,0-4 12 16,3 2-12-16,-3-6 12 15,-3 4-12-15,3-3 12 0,0 2 0 16,-3 0 0-16,3-2 0 0,-3 0 0 0,-1-1-2 16,4-2 0-16,-3 3 0 0,3-3 0 0,0 0-10 15,-3 0 0-15,0 3 0 0,0-3 8 0,0 0-8 0,0 3-16 16,-3-3 4-16,3 3 1 0,-3-6 23 16,0 3 5-16,0 0 1 0,0 0 0 0,0 0-2 15,-3 3-1-15,3-6 0 0,-6 3 0 0,3 3-7 16,-3-3 0-16,0 0-8 0,-3 0 12 0,3 0 1 0,-3 1 0 15,3-1 0-15,-3 0 0 0,0 0-3 0,0 0-1 16,0 2 0-16,-3-1 0 0,3 1-9 0,3 1 0 16,-6-3 0-16,3 3 0 0,0-1 0 15,1 4 0-15,2-9 0 0,-3 6 0 0,0-3 0 0,3 3 0 16,-3-1 0-16,0-2 0 0,3 3 0 0,-3 0-11 0,0 0 11 16,3-1-8-16,-3 1-11 0,0 2-1 0,0-2-1 15,0 2 0 1,-3 1-40-16,0 2-8 0,-3-3-2 0,0 3-623 0,-5 0-125 15</inkml:trace>
  <inkml:trace contextRef="#ctx0" brushRef="#br0" timeOffset="127876.8699">12817 5522 676 0,'0'0'15'0,"0"0"3"0,0 0 1 0,0 0 0 0,0 0-19 0,0 0 0 0,0 0 0 0,0 0 0 0,0 0 22 0,0 0 1 15,0 0 0-15,0 0 0 0,0 0 33 0,0 0 6 16,0 0 2-16,0 0 0 0,0 0-29 0,0 0-6 15,-6 3-1-15,3 2 0 0,3-5-14 0,-6 5-3 16,3 0-1-16,-3-2 0 0,3 2-10 0,3-5 12 16,-6 6-12-16,6-6 12 0,0 0 14 0,0 0 3 15,-3 5 1-15,0 0 0 0,0 6-5 0,0-9-1 16,0 4 0-16,-3-1 0 0,3 3-10 0,0-3-2 16,0 1-1-16,0 1 0 0,0 1-3 0,0 0-8 15,0 0 12-15,-3-2-4 0,3 2 13 0,-3-1 3 16,0 1 0-16,0 0 0 0,-3-2-12 0,3 2-3 15,0-1 0-15,1 1 0 0,-1-2 0 0,-3 2 0 0,0 0 0 16,0 0 0-16,-3-3-9 0,3 3 0 0,0-3 0 16,3 0 0-16,0-2 0 0,0 0 0 0,0-1 0 0,6-2 0 15,0 0 0-15,0 0 10 0,0 0-2 0,0 0-8 32,-3-2-99-32,3-6-26 0,3-6-6 0,0 4-1 0</inkml:trace>
  <inkml:trace contextRef="#ctx0" brushRef="#br0" timeOffset="128193.208">12885 5575 1227 0,'0'2'27'0,"0"-2"5"0,-3 6 2 0,3-1 1 16,0 0-35-16,0 3 0 0,0 0 0 0,0 0 0 0,0-3 10 0,0 3-10 16,0 0 8-16,0-2-8 0,0-6 0 0,0 8 0 15,3-3 0-15,-3 0 0 0,0-5 0 0,3 3 8 16,-3-3-8-16,0 5 0 0,0-5 0 0,3 3 0 16,-3-3 0-16,3 5 0 0,-3-5 8 0,3 5-8 15,0 1 8-15,0-4-8 0,-3-2 0 0,0 5 0 16,3 3 0-16,-3-5 0 15,0-3-16-15,-3 8-8 0,3-3-1 0,-3 1-1 16,3-6-25-16,-3 5-5 0,0 0 0 0,3-5-256 0,0 0-52 16</inkml:trace>
  <inkml:trace contextRef="#ctx0" brushRef="#br0" timeOffset="128333.309">12971 5673 1321 0,'-3'8'28'0,"-3"2"7"0,3 1 1 0,-3 2 2 0,0 0-30 0,4 3-8 0,-4 3 0 0,0-1 0 16,0-2 0-16,-3 3 8 0,3-4-8 0,0-1-588 15</inkml:trace>
  <inkml:trace contextRef="#ctx0" brushRef="#br0" timeOffset="134522.6474">10956 5675 1093 0,'0'0'31'0,"0"0"7"0,6 0-30 0,3 0-8 0,0-2 0 0,3 2 0 15,3-3 22-15,-3 3 3 0,3 0 1 0,-1-3 0 16,4 3-26-16,3-2 0 0,0-1 0 0,-3 3 0 16,3-3 0-16,-1 1 0 0,1 2 0 0,0-3 0 15,0 1 18-15,0-1-2 0,0 0 0 0,2 1 0 16,1-4 28-16,0 4 4 0,0-1 2 0,3 0 0 15,0 1 0-15,-4-1 0 0,4 3 0 0,3 0 0 16,-3 0-32-16,2 0-6 0,1 3-2 0,0-1 0 16,0 1 5-16,-1-3 1 0,4 3 0 0,0-1 0 15,3-2-16-15,-1 3 9 0,-2 0-9 0,6-1 8 16,-3 1-8-16,-1-3 0 0,-2 3 0 0,3-3 0 16,-1-3 9-16,1 3 0 0,3-3 0 0,-3 3 0 15,-1-2 12-15,4 2 3 0,3 0 0 0,-4 0 0 0,1 0-1 16,0-3 0-16,2 3 0 0,-2-3 0 0,3 3-1 15,-1 0 0-15,4-2 0 0,0-1 0 0,-4 3-22 16,1 0 8-16,3 0-8 0,-7 0 0 0,7 0 0 16,-3-3 0-16,2 3 0 0,1-2 8 0,-3 2-8 0,2 0 8 15,-2 0-8-15,3-3 8 0,-4 3 10 0,1-3 2 16,3 3 1-16,-1-2 0 0,1-1-21 16,3 0 0-16,-4-2 0 0,1 0 0 0,0 5 8 0,-1-3 0 15,-2-2 0-15,0 0 0 0,-1 2 4 0,1 0 0 16,0 1 1-16,-1-1 0 0,1 0-13 0,-3 3 9 15,-1 0-9-15,-2-2 8 0,0 2-8 0,-1 0 0 0,1-6 0 16,0 4 0-16,-3-1 0 0,2 1 8 0,1-1-8 16,0 0 8-16,0-2-8 0,-1 2 0 15,1 1 0-15,0-4 0 0,-1 1 8 0,1 0-8 0,0 0 0 16,0-1 8-16,-1 1-8 0,1-3 8 0,3 5-8 0,-7-2 8 16,1 0-8-16,3-1 0 0,-6 4 0 0,-1-3 0 15,1-1 8-15,3 1-8 0,-3 2 0 0,-1 1 8 16,-2-1-8-16,0-2 0 0,-3 2 0 0,0-2 0 15,2 2 15-15,-2-2 1 0,0 0 0 0,-3 5 0 16,0-8-16-16,0 2 0 0,-7 4 0 0,1-4 0 16,0 1-9-16,-3 0-2 0,0 2 0 0,0 1 0 15,-3 2 11-15,0-6 12 0,0 4-2 0,-3 2-1 16,0-3-9-16,0 0 0 0,-3 3 9 0,3-2-9 16,-3 2-19-1,-3 0-8-15,2 0-1 0,-2 0-1 0,0 0-21 0,0 0-4 0,0 0-1 16,0 0-549-16,0 0-111 0</inkml:trace>
  <inkml:trace contextRef="#ctx0" brushRef="#br0" timeOffset="135471.2074">13445 4313 957 0,'0'0'20'0,"-6"0"5"15,6 0 1-15,-6 0 2 0,0 0-28 0,0 2 0 0,0 1 0 0,0 2 0 0,0-2 0 0,0 2 0 16,-3-2 0-16,0 5 0 0,3-6 0 0,-3 4 0 16,0-1 0-16,3 0 0 0,-3 1 30 0,0-1 10 15,4 3 1-15,-1-5 1 0,-3 2 5 0,0 0 1 16,3 0 0-16,-3 3 0 0,0 3-26 0,0-3-5 15,0 0-1-15,0 5 0 0,0-5-3 0,0 3-1 16,-3 7 0-16,0-7 0 0,1 7-4 0,-1 1 0 0,-3 2-8 16,0-3 12-16,3 6-12 0,-3 0 8 0,3 2-8 15,-3 4 0-15,0-1 0 0,-2 5 0 0,-1 0 0 16,0 1 0-16,3 2 10 0,-3 3-10 0,0 2 10 16,-3 0-10-16,4 1 0 0,-4 2 0 0,0 0 0 0,0-3 0 15,0 3 0-15,-3-3 0 0,1 1 0 0,2 1 0 16,-3 1 0-16,0 0 0 0,3 3 9 0,-3-3-9 15,4 0 0-15,2 3 0 0,-3-1 0 0,0 1 0 16,3 2 11-16,-3-2-3 0,1-1-8 0,-1-2 12 16,3 0-12-16,-3 0 9 0,3-2-9 0,-3-1 8 15,3 0-8-15,-2 1 12 0,-1-4-12 0,0 1 12 16,0 0-12-16,0-3 0 0,3 2 0 0,1-4 0 16,-1 2 18-16,0-3 2 0,0-2 0 0,0 2 0 15,3-2-20-15,-3 0 0 0,3-3 8 0,4-2-8 16,-4-1 10-16,3 0-2 0,0-2 0 0,0 3 0 15,-3-3-8-15,3-1 0 0,0-1 0 0,0-1 0 0,0 0 0 16,4 0 8-16,-4 0-8 0,0-2 0 0,3-1 11 16,-3 1-3-16,3 2-8 0,-3-3 12 0,3 1-3 15,-3-1-1-15,3 1 0 0,0 0 0 0,0-6 0 16,3 3-8-16,-2-3 12 0,2 3-4 0,0-3-8 16,0 3 0-16,-3-3 0 0,3 3 0 0,0-3 0 0,0 0 8 15,0 1-8-15,3-1 8 0,-6-3-8 0,6 1 0 16,-3 0 0-16,0 2 0 0,0-3 0 0,3 1 0 15,-3 0 0-15,3 2 0 0,0-3 0 0,0 1 0 16,0 2 0-16,0-2-11 0,0-1-2 0,0 1-1 16,0-6 0-16,3 3 0 15,0-3-42-15,0-5-8 0,0 0-1 0,0 0-1 16</inkml:trace>
  <inkml:trace contextRef="#ctx0" brushRef="#br0" timeOffset="136336.6373">11626 4577 1378 0,'0'0'30'0,"0"0"6"0,0 0 2 0,0 0 2 0,6 3-32 0,3 0-8 0,0 2 0 16,0 0 0-16,-3-2 0 0,3 2 0 15,-1-2 0-15,1 2 0 0,-3 0 0 0,0 3 0 0,0-8 0 0,0 3 0 16,-3 2 0-16,3-2 0 0,-6-3 0 0,6 3 0 16,3 2 8-16,-3-3 0 0,3-2 0 0,3 6 0 15,-3-4 3-15,3 6 1 0,3-2 0 0,-4 2 0 16,4-1 12-16,-3 9 2 0,3-8 1 0,0 6 0 15,3 1-16-15,0 4-3 0,0-1-8 0,2 1 12 16,1-1-3-16,0 1-1 0,0 2 0 0,0 0 0 16,0 3 0-16,-1 0-8 0,4 2 12 0,0 1-4 15,0-1-8-15,0 3 0 0,-4 3 0 0,4 3 8 16,0 2-8-16,-3-3 0 0,3 0 0 0,3 3 0 16,-4-2 9-16,1 2 0 0,0 3 0 0,3-3 0 15,-3 0 13-15,-1 0 2 0,1-3 1 0,3 3 0 16,0-5 8-16,3 2 2 0,-1 1 0 0,1-4 0 15,3 4 4-15,0-3 1 0,-1-1 0 0,1 1 0 16,0 0-32-16,0 0-8 0,-1-3 0 0,1 0 0 0,-3 0 0 16,3 0 0-16,-1 0 8 0,-2-2-8 0,0-1 0 15,0 0 8-15,2 4-8 0,-2-7 0 0,-3 1 0 16,0 0 0-16,-1 0 0 0,1 2 0 0,-3-2 0 16,0 3 8-16,0-4-8 0,-1 1 0 0,1 3 0 0,0-4 0 15,3 1 0-15,-3 3 8 0,2-3-8 0,1-1 0 16,0-1 0-16,0 1 0 0,0 4 0 0,-4-3 0 15,1-1 0-15,0 4 0 0,0 2 0 0,-3-3 0 16,3 1 0-16,-4-3 8 0,-2 2-8 0,3-2 0 16,0 0 0-16,0 0 0 0,0-1 31 0,-4-1 1 15,1 1 1-15,-3 1 0 0,0-3 6 0,0 3 1 16,0-3 0-16,0-2 0 0,0-1-16 0,-3-2-4 0,-1-2 0 16,1 1 0-16,0-1 4 0,-3-1 0 0,3-3 0 15,-3 4 0-15,0-6-24 0,-3 0 0 0,3-1 0 16,-3 1 0-16,-3 0 0 0,3-2 0 0,-3-4 0 15,0 1 0-15,-3-3 0 0,0 0 0 0,0 0 0 0,0 0 0 16,0 0-15-16,0 0-7 0,0 0-2 0,0 0 0 31,0 0-89-31,0 0-19 0,-3-5-3 0,-6 2-796 0</inkml:trace>
  <inkml:trace contextRef="#ctx0" brushRef="#br0" timeOffset="164189.7296">13004 5765 644 0,'0'0'14'0,"0"0"3"0,0 0 1 0,0 0 0 0,0 0-18 0,0 0 0 0,0 0 0 0,0 0 0 15,0 0 21-15,0 0 1 0,-3-5 0 0,3 5 0 16,0 0-22-16,0 0 0 0,0 0 0 0,0 0 0 15,0 0 0-15,0 0-8 0,-3-5 0 0,3 5 0 16,0 0-12-16,0 0-3 0,0 0 0 0,0 0 0 0,3-6 11 16,-3 6 3-16,0 0 0 0,0 0 0 0,0-5 17 15,0 5 3-15,0 0 1 0,0 0 0 0,0-3 40 0,0 3 9 16,0 0 2-16,0 0 0 0,0 0-29 0,0 0-6 16,0 0 0-16,0 0-1 0,0 0-27 0,0 0 0 15,0 0 0-15,0 0 0 16,0 0-32-16,0 0 2 0,0 0 0 0,0 0 0 0,0 0 14 15,0 0 4-15,0 0 0 0,0 0 0 0,0 0-2 0,0 0 0 16,-3-5 0-16,3 5-209 16,-3-2-41-16</inkml:trace>
  <inkml:trace contextRef="#ctx0" brushRef="#br0" timeOffset="164423.3489">13031 5696 903 0,'0'0'20'0,"0"0"4"0,0 0 0 0,0 0 2 0,0 0-26 0,0 0 0 0,0 0 0 0</inkml:trace>
  <inkml:trace contextRef="#ctx0" brushRef="#br0" timeOffset="165692.0133">12998 5678 1037 0,'0'0'29'0,"0"0"7"0,0 0-28 0,0 0-8 0,0 0 0 0,0 0 0 0,0 0 32 0,0 0 6 16,0 0 1-16,0 0 0 0,0 0-39 0,0 0-8 15,0 0-2-15,0 0 0 0,0 0 10 0,0 0-8 16,0 0 8-16,0 0-8 0,3 3 0 0,-3-3 0 16,0 0 0-16,0 0 0 0,0 0 8 0,0 0 0 0,3 2 0 15,-3-2 0-15,0 0 11 0,0 0 4 0,0 0 1 16,0 0 0-16,6 3 16 0,-6-3 3 0,6-3 1 16,-6 3 0-16,6 0-12 0,-3-2-1 0,-3 2-1 15,6-3 0-15,0 0-22 0,-3-2 8 0,3 5-8 16,-6 0 0-16,3-5 0 0,3 2 0 0,-6 3 0 0,6-3 0 15,0-2 0-15,2 0 8 0,-5 0-8 0,3-1 0 16,0 4 16-16,0-4-2 0,0 1 0 16,3 2 0-16,-3-2 1 0,0 0 0 0,3-3 0 0,-3 5 0 15,3-2-2-15,0 0 0 16,0 2 0-16,-3 0 0 0,6-2-5 0,-6 2 0 0,3 1-8 0,-1-6 12 16,4 3-4-16,-3-1-8 0,3 1 11 0,-3 0-11 15,0-3 16-15,0 2-4 0,0-1-1 0,3 1 0 16,-3-2-11-16,0 0 12 0,0 3-12 0,0 0 12 15,-1-3 2-15,1 3 1 0,0-1 0 0,0 1 0 16,0-3-15-16,0 3 8 0,0-3-8 0,0 0 0 16,0 3 11-16,0-3-11 0,-3 0 12 0,3 0-12 0,0 2 13 15,-3 1-4-15,3-3-1 0,-1 3 0 0,1-3 11 16,0 3 1-16,3-1 1 0,-3 1 0 0,3 0-21 16,-3 0 0-16,0-1 0 0,3 1 0 0,-3 0 0 15,3-1 0-15,-3 1 0 0,0 0 8 0,2-1-8 0,-2 1 0 16,3 0 0-16,-3 0 0 0,3 2 0 0,-3 0 0 15,0-5 0-15,3 3 0 0,-3 0 0 0,0 2 9 16,0-2-9-16,3 0 10 0,-4-1 0 0,4 1 0 16,-3 0 0-16,3 2 0 0,-3-2-2 0,3-1-8 15,-3 4 12-15,0-3-4 0,3 2-8 0,-3-2 0 16,0 2 9-16,0 0-9 0,0 1 10 0,-1-1-2 0,1 0-8 16,3 1 12-16,-3-1-12 0,0 0 9 0,0-2-9 15,0 0 8-15,0 2-8 0,0-2 0 0,3 2 0 16,0 1 0-16,0-4 15 0,0 4-3 0,-4-1 0 0,4-2 0 15,0 2 3-15,0-2 0 0,-3 2 0 0,0 1 0 16,3-4-6-16,-3 4-1 0,0-1 0 0,-3 0 0 16,3 1-8-16,0-1 0 0,-3 0 9 0,2 1-9 15,1 2 8-15,-3 0-8 0,0-3 8 0,3 3-8 16,-3 0 8-16,3-5-8 0,-3 2 10 0,3 3-10 16,-3-3 9-16,0 1-9 0,3 2 8 0,-3-3-8 15,3 3 0-15,-3 0 0 0,3 0 0 0,0 0 0 16,-1 3 12-16,-2-1-4 0,3-2 0 0,3 0 0 15,-3 0 0-15,0 0 0 0,-3 0 0 0,0 0 0 16,3 0-8-16,0 0 0 0,0 3 0 0,3-3 8 16,-3 3-8-16,0-3 12 0,2 5-12 0,1-5 12 0,0 0-12 15,-3 0 0-15,3 3 9 0,0-1-9 0,-3-2 0 16,3 3 9-16,0 0-9 0,-3-1 0 0,3 1 8 16,0 0-8-16,-1-1 0 0,1-2 0 0,0 3 9 0,0 0-9 15,0-3 0-15,-3 2 9 0,3 1-9 0,3 2 8 16,-3-5-8-16,-3 0 8 0,3 3 0 15,-1-1 0-15,-2 4 0 0,3-4 0 0,-3 1 4 0,0 2 1 16,3-2 0-16,0 2 0 0,0-2-13 0,-3 2 0 16,3 0 0-16,-3 1 0 0,3-1 0 0,-1 0 0 15,1 1 0-15,-3 2 0 0,3-3 0 0,0 0 0 16,0 0 0-16,-3 3 0 0,3 0 0 0,-3-2 0 16,3-1 0-16,0 0 0 0,-1 0 0 0,1 1 11 0,0 4-11 15,0-7 10-15,-3 5-10 0,3 0 0 16,0 0 9-16,0 2-9 0,3 1 0 0,-3-3 0 0,2 5 0 0,-2-2-8 15,3-1 8-15,-3 4 0 0,3-4 8 0,-3 1-8 16,3 5 0-16,-3-6 0 0,3 1 0 0,-3 2 0 16,2 0 0-16,-2-2 0 0,3-1 0 0,-3-2 8 15,3 3-8-15,-3-3 12 0,0 2-4 0,-3-2 0 16,0 0 5-16,0 0 2 0,-3-3 0 0,0 1 0 16,-1-1-1-16,1 0 0 0,-3-2 0 0,0 2 0 15,-3-5-2-15,0 0-1 0,6 3 0 0,-6-3 0 16,0 0-11-16,0 0 0 0,0 0 0 0,0 0 0 15,0 0 0-15,0 0 12 0,0 5-12 0,0-5 12 16,0 0 2-16,0 0 1 0,0 0 0 0,0 0 0 16,0 0-2-16,0 0 0 0,0 0 0 0,0 0 0 0,0 0-13 15,0 0 11-15,0 0-11 0,0 0 10 0,0 0-10 16,0 0 0-16,0 0 0 0,0 0 0 0,0 0 0 16,0 0 0-16,0 0 0 0,0 0 0 0,0 0 0 0,0 0 0 15,0 0 0-15,0 0 0 0,0 0-8 16,0 0-4-16,0 0-1 0,0 0 0 15,0 0-20-15,0 0-4 0,0 0-1 0,0 0 0 16,0 0-108-16,-6 0-22 0,0-2-4 0,0-1-460 16,-2 0-93-16</inkml:trace>
  <inkml:trace contextRef="#ctx0" brushRef="#br0" timeOffset="167418.3073">12549 5900 946 0,'0'0'20'0,"0"0"5"0,0 0 1 0,3-2 2 0,3-4-28 0,-3 1 0 0,2 2 0 0,1 1 0 15,-3-1 40-15,-3 3 4 0,0 0 0 0,6 0 0 16,-6 0-20-16,0 0-3 0,3-3-1 0,-3 3 0 16,0 0-8-16,0 0-1 0,6-2-1 0,-3-4 0 15,0 4-22-15,0-3-5 0,0 2-1 0,0-2 0 16,0-1-62-1,0 1-13-15,0 2-3 0,3-2 0 0,-3 0 24 0,0-3 5 16,0 3 1-16,0 2 0 0,0-2 40 0,0-1 8 0,3 1 2 0,-6 5 0 16,3-3 45-16,-3 3 10 0,6-5 1 0,-6 5 1 15,0-3 23-15,0 3 4 0,0 0 0 0,0 0 1 16,0 0-35-16,0 0-7 0,0 0-2 0,0 0 0 0,-3 3-16 16,-3 2-9-16,3 1 10 0,-3 2-10 0,3-3 10 0,3-5-10 15,-3 5 10-15,0 0-10 0,0 1 23 16,3-6-2-16,0 0 0 0,-3 5 0 0,3-5 3 0,0 0 0 15,0 0 0-15,0 0 0 0,0 0 12 0,-6 5 4 16,6-5 0-16,0 0 0 0,0 0-21 0,0 0-4 16,0 0-1-16,0 0 0 0,-3 6 2 0,3-6 0 15,0 0 0-15,0 0 0 0,0 0 16 0,0 0 4 16,-6-3 1-16,6 3 0 0,0 0-17 0,0 0-4 16,-6-3-1-16,6 3 0 0,-6-2-6 0,6 2-1 15,0 0 0-15,0 0 0 0,0 0 8 0,0 0 2 0,0 0 0 16,0 0 0-16,0 0-8 0,0 0-2 0,0 0 0 0,0 0 0 15,-6 5-8-15,6-5 0 0,0 0 0 0,-3 5 0 16,3-5 0-16,-3 6 0 0,3-1 0 0,0-5 0 16,0 8 0-16,0-8 0 0,0 0 11 0,0 0-11 15,0 0 22-15,0 5-2 0,0-5 0 0,0 5 0 16,0 3 10-16,0-2 2 0,0-6 0 0,0 5 0 16,0-5 0-16,0 8 0 0,0 0 0 0,0-3 0 15,0 3-20-15,0 0-4 0,3-3-8 0,-3 3 12 16,0 0-4-16,0 0 0 0,3 0-8 0,-3 3 12 15,3-3-12-15,0-1 0 0,3 4 8 0,-3-3-8 16,0 3 9-16,0-1-1 0,3 3 0 0,-3 1 0 16,0-1-8-16,3 0 0 0,0 0 0 0,0 3 0 15,0 0 0-15,-3 3 0 0,6-1 0 0,-3 3 0 16,0-2 0-16,-3-1 0 0,3 1 0 0,0-1 0 0,2 1 0 16,-2 2 0-16,0-2 0 0,0-1 0 0,0 3 9 0,0-2 0 15,0-1 0-15,0-2 0 0,0 3 0 16,0-3 0-16,0 2 0 0,0-2 0 0,0 2 1 0,-3 1 0 15,0 0 0-15,0-1 0 0,0 1-10 16,0-1 0-16,-3 1 0 0,0-1 0 0,3-2 0 16,-3-3 0-16,0 3 0 0,-3 0 0 0,3 0 0 0,0 0 8 15,-3 0-8-15,3-3 8 0,-3 0 0 0,3 3 0 16,-3-5 0-16,0 2 0 0,-3-3 7 0,3 4 1 16,0-4 0-16,0 1 0 0,0-3-3 0,-3 0 0 15,3 0 0-15,-3-1 0 0,3-1-1 0,-3-1 0 16,3 3 0-16,-3-3 0 0,0 1-12 0,6-6 11 15,-3 5-11-15,-3 0 10 0,0 0-10 0,1 1 12 0,-4-4-12 16,6 4 12-16,-3-4-12 0,-3 4 10 0,3-6-10 16,-3 2 10-16,3 1-2 0,-3 0-8 0,3-1 12 15,0 1-4-15,0-1-8 0,0 1 0 0,0-3 0 0,0 3 0 16,0-1 0-16,-3-2 0 0,3 3 0 0,-3 0 0 16,1-1 0-16,-1-2 0 0,0 6 0 0,0-4 0 15,3 1 0-15,-3 0 0 0,0-1 0 0,0 4 0 16,0-4 0-16,0 6 0 0,0-3 0 0,-3 1 0 15,3 2 0-15,-3-3 0 0,4 3 0 0,-4 0 0 16,0 0 0-16,0 0 0 0,0-6 0 0,3 4 0 16,-3 2 0-16,0-3 0 0,3 3 0 0,-3 0 0 15,3 0 0-15,0 0 0 0,1-3 0 0,-1 3 0 16,-3 2 0-16,0-2 0 0,0 0 0 0,0 0 0 0,0 0 0 16,0 0 0-16,0 0 0 0,0 0 8 0,0 0-8 15,1 0 8-15,2-3-8 0,0 3 8 16,-3-5-8-16,3 2 8 0,0-2-8 0,-3 2 8 0,3-2-8 15,0 2 8-15,0-2-8 0,0-1 8 0,0 1-8 0,3-1 8 16,-2 1-8-16,-1 0 8 0,0-1-8 16,3 1 12-16,-3 0-12 0,0-3 12 0,3 2-12 0,-3 1 0 15,3 0 0-15,-3-3 0 0,3 5 0 0,-3-2 0 16,3-3 0-16,6 0 0 0,-9 5 0 0,3-2 0 16,6-3 0-16,0 0 8 0,-6 0-8 0,6 0 12 15,-6 2-12-15,6-2 12 0,0 0 6 0,-6 3 2 16,6-3 0-16,0 0 0 0,-8 2-32 0,8-2-7 15,0 0-1-15,0 0 0 0,-6 6 20 0,6-6 0 0,0 0 0 16,0 0 0-16,0 0 0 0,0 0 0 0,0 0 0 0,-6 2 0 16,6-2 0-16,0 0 0 0,0 0 0 15,0 0 0-15,0 0 0 0,0 0 0 0,0 0 0 0,0 0 0 16,0 0-10-16,0 0 2 0,0 0 0 0,0 0 0 31,0 0-23-31,0 0-4 0,0 0-1 0,-9-2 0 16,3-1-44-16,6 3-8 0,0 0-3 0,-3-5 0 15,-3 0-101-15,3-3-20 0,-6-6-4 0,6 1 0 0</inkml:trace>
  <inkml:trace contextRef="#ctx0" brushRef="#br0" timeOffset="170761.3095">11581 4585 655 0,'0'0'14'0,"0"0"3"0,0 0 1 0,0 0 1 0,0 0-19 0,0 0 0 16,0 0 0-16,0 0 0 0,0 0 10 0,0 0-2 15,0 0 0-15,0 0 0 0,0 0 4 0,0 0 1 16,0 0 0-16,0 0 0 0,0 0 6 0,0 0 1 15,0 0 0-15,0 0 0 0,3 8 16 0,-3-8 3 16,3 3 1-16,-3-3 0 0,0 0-7 0,3 2-1 16,3 4 0-16,-6-6 0 0,0 0 0 0,6 0 0 15,-3 2 0-15,3-2 0 0,0 0-16 0,0 0-3 0,0 0-1 16,3-2 0-16,-3-1 16 0,0 0 4 0,0 1 0 0,3-1 0 16,0-2-17-16,2 0-3 0,-2-1-1 15,0 4 0-15,3-4 11 0,0 4 2 0,0-4 1 16,-3 1 0-16,6 0 7 0,-3 0 0 0,0-1 1 0,3 4 0 15,-1-6-24-15,1 5-9 0,-3-2 0 0,3 2 9 16,-3-5 8-16,3 3 2 0,0 0 0 0,0 2 0 16,-1-2-11-16,1 2-8 0,0-2 12 0,0 2-12 15,0-5 31-15,0 5-1 0,0-2 0 0,0 3 0 16,0-1-18-16,-4 0-3 0,1 1-1 16,3-1 0-16,-3 3 6 0,0-5 1 0,3 2 0 0,-3 3 0 15,3-5 1-15,-3 2 1 0,-3 3 0 0,2 0 0 16,-2-3 6-16,3 1 1 0,-3 2 0 0,0 0 0 15,0 0-24-15,-3 0-10 0,3 2 1 0,-3-2 0 16,-6 0 9-16,6 3 14 0,0 0-3 0,0 2-1 16,3-2-10-16,-3 2 0 0,0 0-10 0,0 1 10 0,0 1 0 15,2-1 0-15,-2 2 0 0,3 0 10 0,-3 0-10 16,3 0 0-16,0 2 0 0,0-2 8 0,0 0-8 16,0 3 0-16,0-1 0 0,-3 1 0 0,3-3 0 0,0 0 12 15,-3 2-12-15,0-2 12 0,3 0-12 0,-4 0 0 16,4 0 0-16,-3 0 0 0,3 0 0 0,-3 2 0 15,-3 1 0-15,3 2 8 0,0 0-8 0,0 1 12 16,-3 2-12-16,3-1 12 16,0-1 0-16,-3 2 0 0,3-1 0 0,0 1 0 0,-3 3-12 0,3-3 12 15,0 0-12-15,0-1 12 0,-3 4-12 0,3-3 12 16,0 2-12-16,-3 1 12 0,0-1 9 0,0 1 3 0,-1 2 0 16,1-2 0-16,3-6-24 0,-3 0-18 0,-3 6 3 15,3-4 1-15,0 1 14 0,-3 0 8 0,3 3 0 16,-3-3-8-16,0-3 22 0,3 3-2 0,-3 2-1 15,0-2 0-15,0-3-2 0,0 3 0 0,0-3 0 0,3 3 0 16,-3-5-6-16,3 5-2 0,0-3 0 0,0 3 0 16,-3-3-9-16,3 3 0 0,0 0 0 0,0 0 8 15,0 0-8-15,0-3 0 0,3 3 0 0,0-6 0 16,-3 1 11-16,3 2-3 0,-3 0-8 0,3 1 12 16,3-1-1-16,-3 0-1 0,-3 0 0 0,3 0 0 15,0-2-10-15,-3 2 0 0,3 0 9 0,-3 1-9 16,-1-4 0-16,4 1 0 0,-3 2 0 0,0-2 8 15,0-1 1-15,0 1 1 0,0-1 0 0,0 1 0 16,0 0-10-16,0-1-11 0,0-2 3 0,0 0 0 16,-3 3 8-16,3-3 11 0,0 2-3 0,0 1 0 15,0-1-8-15,-3-2 0 0,3 3 0 0,-3-3 0 0,3 0 0 16,-3 0 0-16,3 2 0 0,-3-2 0 0,3-3 0 16,-3 3 0-16,0-2 0 0,3 2 0 0,-3-3 0 0,3 0 8 15,-3-5-8-15,0 6 8 0,3 1-8 0,-3-7 0 16,0 0 0-16,0 0-11 0,0 0 11 0,0 0 0 15,0 0 8-15,0 0-8 0,0 0 12 0,0 0-1 16,0 0-1-16,0 0 0 0,3 3-1 0,-3-3 0 16,0 0 0-16,0 0 0 0,0 0-9 0,0 0 0 15,6 0 0-15,-6 0 8 0,3 3-8 0,3-1-14 16,0-2 3-16,-6 0 1 0,0 0-10 0,0 0-3 16,3-2 0-16,3-1 0 15,-3 0-84-15,3-2-17 0,-3 3-3 0,0-6-850 0</inkml:trace>
  <inkml:trace contextRef="#ctx0" brushRef="#br0" timeOffset="189226.9644">8429 5424 910 0,'0'0'20'0,"0"0"4"0,0 0 0 0,0 0 3 0,-3 5-27 0,-3 1 0 0,0-4 0 0,6-2 0 0,-3 5 0 0,0 1 0 15,3-6 0-15,-6 5 0 0,6-5 0 0,-3 5 0 16,3-5 0-16,-3 6 0 0,3-6 23 0,0 0-1 15,0 0 0-15,-6 2 0 0,6-2 13 0,0 0 2 16,0 0 1-16,0 0 0 0,0 0 6 0,0 0 2 16,0 0 0-16,0 0 0 0,0 0 11 0,0 0 3 15,0 0 0-15,0 0 0 0,0 0-12 0,0 0-1 16,0 0-1-16,0 0 0 0,0 0-17 0,6 3-3 16,0 0-1-16,0-3 0 0,3 0-13 0,-3-3-4 15,3 3 0-15,-3 3 0 0,3-3-8 0,0 0 0 0,0-3 0 16,0 3 0-16,0 0 0 0,3 0 0 0,-4 0 0 15,4-3 8-15,3 3 9 0,-3-2 2 0,3 2 0 16,0 2 0-16,3 1 10 0,-3-3 3 0,-3 3 0 16,5-6 0-16,1 3-4 0,0-3 0 0,0 3 0 0,3 0 0 15,0-2-3-15,0 2-1 0,-1-3 0 0,1 0 0 16,3 1-4-16,-3-1 0 0,3 0-1 0,-1 1 0 16,1-1-7-16,3 0-2 0,0 1 0 15,-3-1 0-15,-1 1-10 0,1 2 0 0,0-8 9 0,0 5-9 16,3 0 8-16,-3 1-8 0,-1 2 8 0,1 0-8 15,0-3 0-15,0 0 0 0,-3 1 0 0,2 2 8 16,-2 0-8-16,0-3 9 0,0 3-9 0,-3 0 10 16,6 0-10-16,-7 0 0 0,1-3 0 0,0 3 0 15,3 3 0-15,-3-3 0 0,3-3 0 0,-3 3 0 16,-1 3 8-16,1-3-8 0,-3 0 0 0,3 0 8 0,0 3-8 16,0-1 0-16,-3-2 9 0,0 0-9 15,-4 0 0-15,4 0 0 0,-3 0 0 0,3 0 8 0,-3 3-8 16,3-3 0-16,-3 0 0 0,0 0 8 0,0 3-8 15,-3-3 0-15,2-3 0 0,-2 3 0 0,0-3 0 0,0 3 0 16,-3-2 0-16,0 2 0 0,3-3 0 16,-3 3 8-16,3 0-8 0,-9 0 0 0,3-3 0 0,-3 3 0 15,6 0 0-15,-3-2 8 0,3-1-8 0,0 1 0 16,0 2 0-16,-3-6 0 0,3 4-9 0,-3-1-3 16,3 3-1-16,-3-3 0 0,3 1 1 0,-4-1 1 15,4 3 0-15,-6 0 0 16,3-3-20-16,-3 3-4 0,3-2-1 0,0 2 0 15,0-3 7-15,-3 3 1 0,0 0 0 0,0 0 0 16,0 0-7-16,3-3-1 0,-3 3 0 0,3-2 0 16,-3 2-16-16,0 0-3 0,0-6-1 0,0 6 0 15,0-5-8-15,3 3-1 0,-3 2-1 0,0-6 0 16,0 1-22-16,0 0-5 0</inkml:trace>
  <inkml:trace contextRef="#ctx0" brushRef="#br0" timeOffset="190227.6413">9492 5133 1335 0,'0'0'29'0,"0"0"7"0,0 0 0 0,0 0 2 0,0 0-30 0,6 3-8 0,-6-3 0 0,3 2 0 15,3 1-10-15,0-3-3 0,-6 0-1 0,5 3 0 16,-2-3 14-16,3 0 0 0,0 0 0 0,-3-3 0 16,3 3 12-16,-6 0 4 0,0 0 2 0,6 0 0 15,0-3 22-15,-6 3 5 0,0 0 1 0,6 0 0 16,-6 0-19-16,6 0-4 0,-6 0-1 0,6 3 0 16,-6-3-5-16,3 3-1 0,-3-3 0 0,9 2 0 15,-3-2 4-15,-6 0 0 0,6 8 0 0,-6-8 0 16,6 0-8-16,0 3 0 0,3-1-1 0,-3 1 0 15,0 0 3-15,0-1 1 0,2 4 0 0,-2-6 0 16,3 2-2-16,0 4 0 0,0-1 0 0,3 0 0 16,0-2-13-16,0-1 11 0,-3 4-11 0,3-4 10 15,0 4-10-15,0-4 0 0,0 4 0 0,-1-1 0 16,4-2 8-16,-3 2-8 0,0 0 8 0,0 0-8 16,0 1 9-16,0-1-9 0,0 0 10 0,0 1-10 15,0-1 12-15,-1 3-4 0,1-3-8 0,0 0 12 16,-3 3-12-16,3-5 0 0,-3 2 0 0,3 1 0 0,-3-1 0 15,0 0 0-15,0 0 0 0,0 1 0 0,0-1 0 16,-3 0 0-16,-3-2 0 0,-1 2 0 0,1 1 0 16,0-4 0-16,0 3 0 0,-3-5 0 0,0 0 0 15,0 6 0-15,0-6 0 0,-3 5 0 0,3-5 8 0,-6 8-8 16,1-5 0-16,-1 2 0 0,0 0 22 0,0 1-2 16,-3-4 0-16,3 1 0 0,-3 2-20 0,0-2 0 15,3-1 0-15,-3 1 0 0,0 0 0 0,-3 2 0 16,3-5 0-16,0 3 0 0,0 5 0 0,-2-6 0 15,11-2 0-15,-6 3 0 0,-3 2-12 0,0 0-6 16,0 1-2-16,0-1 0 0,-3-5 20 0,3 3 0 0,0 2 0 16,-3 0 0-16,3-2 0 0,-3 2 0 0,3 0-8 15,0 1 8-15,1-1 0 0,-1 0 0 0,0 1 0 16,0-1 0-16,3 0 0 0,-3-2 0 0,3 2 0 16,0 0 0-16,0 1 0 0,0-1 0 0,3 0 0 0,-6-2 0 15,6 2 0-15,3-5 0 0,0 0 0 16,0 0 0-16,0 0 0 0,0 0 0 0,0 0 0 0,-6 3 0 15,6-3 0-15,0 0 0 0,0 0 8 0,0 0-8 16,0 0 8-16,0 0-8 0,0 0 11 0,0 0-11 16,0 0 11-16,0 0-11 0,0 0 10 0,0 0-10 15,0 0 10-15,0 0-10 0,0 0 10 0,-3-3-10 16,0 1 10-16,0-4-10 0,0 4 10 0,0-4-10 16,0 1 18-16,0 0-2 0,-3-3-1 0,3 0 0 15,-2-5 14-15,2-1 3 0,-3-1 1 0,3-4 0 16,-3 3-14-16,0-2-3 0,3-3-1 0,-3 2 0 0,3-2-15 15,-3 0 0-15,3 2 0 0,-3-2-10 16,3 0-17-16,0 2-3 16,-3-5-1-16,3 3 0 0,-3 0 0 0,3-3 0 0,3 3 0 15,-3 3 0-15,0-1-35 0,3 6-7 0,0-3-2 0,0 0-751 16</inkml:trace>
  <inkml:trace contextRef="#ctx0" brushRef="#br0" timeOffset="191407.7156">8280 4352 1720 0,'0'0'38'0,"0"0"8"0,0 0 2 0,0 0 0 0,0 0-39 0,0 0-9 0,0 0 0 0,0 0 0 0,0 0 0 0,0 0 0 15,0 0 0-15,0 0 0 0,0 0 0 0,0 0 0 16,0 0 0-16,0 0 0 0,0 0 21 0,0 0-1 16,0 0 0-16,0 0 0 0,0 0-20 0,0 0 0 15,0 0 0-15,0 0-8 0,0 0 17 0,0 0 4 16,0 0 1-16,0 0 0 0,0 0 1 0,0 0 0 16,0 0 0-16,3 3 0 0,0 2 1 0,3 3 1 15,0-2 0-15,0 2 0 0,3-1 3 0,0 1 1 16,0 3 0-16,3 2 0 0,-3 0-21 0,0 1-15 15,3 2 3-15,-4 2 0 0,4 1 12 0,-3 2 0 16,3 3 0-16,3-1-9 0,-3 4 9 0,0-1 0 16,0 1 0-16,3-1 0 0,-3 3 0 0,-1 0 0 0,4-5 0 15,-3 3 0-15,3-4 8 0,-3-1 3 0,0 1 1 16,0-1 0-16,0-4-12 0,0 3 0 0,-3 0 0 0,3-2 8 16,-4-3 4-16,-2 2 0 0,0-4 0 0,0-1 0 15,0 0 4-15,-3-2 2 0,3-3 0 0,-3-3 0 16,-3-5 6-16,3 5 0 0,3 0 1 0,-6-5 0 15,0 0 18-15,0 0 3 0,3-5 1 0,-3 0 0 16,3 0 5-16,-3-6 0 0,0 3 1 0,0-5 0 16,0-3-32-16,0 3-6 0,-3-3-2 0,3 0 0 15,-3 3-1-15,0-6 0 0,0 1 0 0,3-1 0 16,-3 3-3-16,3-5-1 0,-6 3 0 16,3-1 0-16,3-5-8 0,-3 1 0 0,3-1 0 0,0 0 8 15,0 5 3-15,0-4 0 0,3-1 0 0,-3 0 0 0,3 0-11 16,0 0 0-16,0 3-10 0,0-3 10 15,0 1-9-15,3 4 9 0,-3-2-8 0,0 5 8 0,0-5 0 16,3 5-10-16,-3-5 10 0,3 5 0 0,-3-3-10 16,3 3 10-16,-3-2-8 0,3 5 8 0,0-6-16 15,-3 6 1-15,3 2 1 0,0 1 0 16,-3-1-10-16,3 1-1 0,-1-1-1 16,1 0 0-16,-3 4-8 0,0-1-2 0,3-3 0 0,-3 6 0 15,3-1-21-15,0 1-5 0,0 2-1 0,0 3 0 16,0-7-17-16,0 7-3 0,0-6-1 15,0 6-804-15</inkml:trace>
  <inkml:trace contextRef="#ctx0" brushRef="#br0" timeOffset="192099.205">9084 4712 1504 0,'0'0'43'0,"0"0"9"0,3-2-42 0,0-4-10 0,3 1 0 0,0 2 0 0,0-2 37 0,-3 2 6 15,3-2 1-15,0 2 0 0,-3-2-36 0,-3 5-8 16,0 0 0-16,0 0 0 0,6-2 0 0,-6 2 12 16,3-3-4-16,-3 3 0 0,0 0 4 0,0 0 0 15,0 0 0-15,0 0 0 0,0-5 23 0,0 5 5 16,0 0 0-16,0 0 1 0,-6-6-19 0,6 6-4 15,-3 0-1-15,3 0 0 0,-6 0 8 0,0 0 2 16,3 0 0-16,-3 0 0 0,0 3-16 0,3 0-3 16,-6-1-8-16,3 4 12 0,0-4-12 0,3 3 11 15,-3 1-11-15,3-1 10 0,-3 3-10 0,3-3 0 16,-6 3 0-16,6 0 0 0,-3 0-8 0,0 3 8 16,0-3 0-16,0 0 0 0,-3 2 0 0,4-2 0 0,-1 0 0 0,3 3 8 15,-3-1-8-15,0-2 0 0,3 3 0 0,3-1 0 16,-3 1 0-16,0-1 8 0,3 1-8 0,0 2 8 15,0-2-8-15,3-1 0 0,-3 4 0 0,3-6 0 16,-3 2 0-16,3 1 0 0,-3-6 0 0,3 3 0 16,0 0 0-16,3 0 0 0,-3 0 8 0,0-6-8 15,3 1 16-15,-6-3-3 0,5 3 0 0,1-1 0 16,3-2-3-16,-9 0-1 0,6-5 0 0,0 2 0 16,0 1 4-16,0-6 1 0,3 0 0 0,-3 0 0 15,0 0 2-15,-3-5 1 0,3 2 0 0,-3 1 0 16,0-4 6-16,0-1 1 0,0 1 0 0,-3-2 0 15,-3 1-24-15,3 1 8 0,-3-2-8 0,-3 3 0 16,0 0 0-16,3 2-18 0,-6-4 3 0,3 4 1 16,-6 0-30-16,3 1-7 0,-6 2-1 15,3 3 0-15,-2 2-120 0,-4 3-24 0,-21 0-4 16,9 5-2-16</inkml:trace>
  <inkml:trace contextRef="#ctx0" brushRef="#br0" timeOffset="194477.4967">14177 4014 748 0,'0'0'16'0,"0"0"4"0,0 0 1 0,0 0 0 0,0 0-21 0</inkml:trace>
  <inkml:trace contextRef="#ctx0" brushRef="#br0" timeOffset="195278.2241">14567 3858 1015 0,'0'0'22'15,"0"0"5"-15,0 0 1 0,3 5 0 0,3 0-28 0,-3 3 0 0,3 0 0 0,-3-5 0 0,3 5 24 0,-1-3 0 16,1 0-1-16,0 1 0 0,0-1 12 0,-3 0 2 16,3-2 1-16,0 2 0 0,0 0 1 0,0 1 0 15,0-4 0-15,-3 4 0 0,3-1 11 0,0 0 2 16,-3 3 1-16,3-8 0 0,-3 5-20 0,3 1-4 16,-3-4-1-16,3 6 0 0,0-5 12 0,-3 2 3 15,3 1 0-15,-3-1 0 0,3 3-24 0,-3 2-5 16,2-2-1-16,-2 3 0 0,3-1-4 0,0 6-1 15,-3-8 0-15,3 5 0 0,-3 3 0 0,0-5 0 16,0 7 0-16,0-4 0 0,6 9 16 0,-6-7 4 0,0 6 0 16,3-4 0-16,0 6-13 0,0 2-3 0,3 1 0 0,0-1 0 15,-3 3 4-15,3 0 0 0,0 1 0 16,-3-1 0-16,3 0-16 0,2 3 0 0,-2-3 8 0,6 2-8 16,-3 1 9-16,0 0-1 0,0 2 0 0,0 1 0 15,3-4 0-15,0 6 0 0,2-7 0 0,1 7 0 16,0-6 3-16,0 6 0 0,3 3 0 0,-6-3 0 15,0-2-11-15,0-1 0 0,2 0 9 0,-2 1-9 16,0-1 0-16,0-2 9 0,3-3-9 0,-3 0 0 16,-3 3 8-16,3-3-8 0,-1 3 0 0,-2-3 0 15,0 3 9-15,-3-6-9 0,0 0 0 0,0 4 9 16,0-4-9-16,-3-2 0 0,0 2 0 0,0-5 0 16,0 3 0-16,0-3 8 0,-3 1-8 0,3-1 0 15,0-3 0-15,-3 1 0 0,0-1 8 0,0-2-8 16,3-3 0-16,-4 1 8 0,1-4-8 0,0 1 8 0,0-3-8 15,0 0 8-15,-3-3-8 0,0-5 8 0,0 0-8 16,0 0 12-16,0 0-12 0,0 0 12 0,0 0-2 0,3 3 0 16,-3-3 0-16,0 0 0 0,0 0 15 0,0 0 3 15,0 0 1-15,0 0 0 0,0-6-21 0,0 1-8 16,0 0 0-16,0-3 0 16,0 0-29-16,-3 0-12 0,0 0-3 0,0 0 0 15,-3-3-20-15,4 1-5 0,-1-1-1 0,-3-2 0 16,3 2-113-16,0 1-22 0,-3-6-5 0</inkml:trace>
  <inkml:trace contextRef="#ctx0" brushRef="#br0" timeOffset="196135.3776">14576 3752 1235 0,'0'0'35'0,"0"0"8"16,0 0-35-16,0 0-8 0,0 0 0 0,0 0 0 0,3-5 24 0,-3 5 4 16,0 0 0-16,0 0 0 0,0 0-39 0,0 0-7 15,0 0-2-15,0 0 0 0,0 0 37 0,0 0 7 16,0 0 2-16,0 0 0 0,0 0 10 0,0 0 1 0,0 0 1 15,0 0 0-15,0 0 10 0,0 0 3 0,0 0 0 16,0 0 0-16,-3 7-37 0,3-7-14 0,0 0 11 0,-3 3-11 16,0 5 12-16,0-3-3 0,3 1-1 0,0 2 0 15,0-8 20-15,0 7 3 0,0 1 1 16,0 3 0-16,0-3-20 0,0 3-3 0,3-4-1 0,-3 7 0 16,0-1-8-16,3 3 0 0,-3 0 0 15,3 5 0-15,-3-3 0 0,3 1-12 0,0 2 2 0,-3 0 1 16,0 3 9-16,0 0 0 0,0 2 0 0,3 3 0 15,-3-5 0-15,0 3 0 0,0-4 0 0,-3 1 0 16,0 3 0-16,3-3 0 0,-3-9 0 0,3 4 0 16,0-6 0-16,-3 0 0 0,3-5 8 0,-3 0-8 15,3 0 12-15,0-8-3 0,0 0 0 0,0 0 0 16,0 0 3-16,0 0 0 0,0 0 0 0,0 0 0 16,0 0 4-16,0 0 0 0,-3-8 1 0,0 0 0 15,0 0 1-15,0-2 0 0,3-3 0 0,0-1 0 16,-3-4-6-16,3-1-2 0,-3-2 0 0,3 0 0 0,3-3-10 15,-3 0 0-15,3 1 9 0,-3 1-9 0,3 1 0 16,0 0 0-16,0 0 0 0,0 2 0 0,3 1 0 16,0-1 0-16,0 1 0 0,0 2 0 0,2 0 0 15,-2-2 0-15,0 2 0 0,3 5 0 0,-3-2 0 0,0 5-8 16,0 3 8-16,0-3 0 0,3 5 0 0,-3-2-10 16,0 2 10-16,-6 3 0 0,6 0-12 0,0 3 4 15,0 2 8-15,0-2-13 0,3 2 13 0,0 3 0 16,0 3-10-16,-1 2 10 0,1 0 0 0,3 3-9 15,0 0 9-15,0 2 0 0,3 1 0 0,-3-1 0 16,0 1 0-16,0-1 0 0,3-2 0 0,-3 5 0 0,-1-5 0 16,1 5 0-16,3-7 0 0,-3 2 12 0,0-3 0 15,-3 3 0-15,3-1-12 0,0-1 0 16,0 2 0-16,0-3 0 0,-1-5 0 0,-2 2-10 0,0-2 0 16,0 3 0-16,0-3 2 0,-3 2 0 0,3-4 0 0,-3 2-577 15,3-3-115-15</inkml:trace>
  <inkml:trace contextRef="#ctx0" brushRef="#br0" timeOffset="197037.9459">15296 3916 1270 0,'0'0'28'0,"0"0"5"0,0 0 2 0,0 0 1 0,0 0-28 0,0 0-8 0,0 0 0 0,0 0 0 16,0 0 0-16,0 0 0 0,0 0-8 0,0 0 8 16,0 0-12-16,0 0 4 0,6 5 0 0,-6-5 0 15,3 0 8-15,-3 0 0 0,6 3 8 0,-3 2-8 16,0-5 28-16,3 5 2 0,-3-2 0 0,0 2 0 15,3-2-19-15,-3 5-11 0,0 0 12 0,3-3-12 16,0 0 15-16,-3 3-4 0,5 0-1 0,-2 3 0 16,0-3-10-16,0 2 12 0,3 1-12 0,0 0 12 15,0-1-2-15,0 3 0 0,3 1 0 0,-3 1 0 16,0 1-2-16,3 0 0 0,-3 0 0 0,3 3 0 16,-4-1 10-16,1-2 2 0,6 3 0 0,-3-1 0 15,0 1-20-15,3-1 0 0,-3 3 0 0,3-2 0 16,0-1 8-16,-3 1 0 0,2-3 1 0,-2 0 0 15,0-1 7-15,-3 1 2 0,3-2 0 0,0-4 0 0,-3 6 0 16,0-8 0-16,0 3 0 0,0-1 0 0,0-2 8 0,0 0 2 0,-3-3 0 0,2 3 0 16,1-2 22-16,0-4 5 0,-3 1 1 0,3-3 0 15,-3 0-29-15,3 0-6 0,0-3-1 16,-3 1 0-16,3-1-6 16,0-2-2-16,0 2 0 0,-3-2 0 0,3-3-3 0,-3 0-1 15,0-3 0-15,2 1 0 0,-2-1 21 0,0-8 4 16,0 4 1-16,-3-1 0 0,3 0 0 0,0-3 0 15,-3 1 0-15,0-6 0 0,0 5-11 0,0 1-3 16,3-3 0-16,-3 0 0 0,-3-3-9 0,3 0-3 16,-3 5 0-16,0-4 0 0,3 2-8 0,-3-1-9 15,0 4 9-15,-3-1-13 0,0-2 13 0,0 5 0 0,0-5 0 16,0 5 0-16,0-2 0 0,-3 2 0 0,3 0 8 16,0 3-8-16,-3 2 0 0,0-5 0 0,3 6 0 15,0-1 0-15,0 1 0 0,0 4 0 0,0 1 8 0,0-3-8 16,0 3 0-16,3 5 0 0,-2-3 0 0,-1-5 0 15,3 3 0-15,0 5 0 0,0 0 0 0,0 0 0 16,0 0 0-16,0 0 0 0,0 0 0 0,0 0 0 16,0 0 0-16,0 0 0 0,0 0-12 0,0 0 3 15,0 0-3-15,0 0 0 0,0 0 0 0,0 0 0 16,0 0 4-16,0 0 0 0,0 0 0 0,0 0 0 16,0 0-9-16,0 0-2 0,0 0 0 0,0 0 0 15,-3 5-27-15,3 3-6 16,0-8 0-16,3 3-1 0,-3 5-90 0,0 0-17 0,3 0-4 15,-3 2-630-15</inkml:trace>
  <inkml:trace contextRef="#ctx0" brushRef="#br0" timeOffset="197855.4377">16109 4233 1105 0,'0'0'24'0,"0"0"4"0,0 0 2 0,0 0 2 0,0 0-32 0,0 0 0 0,0 0 0 0,0 0 0 16,0 0 0-16,0 0 0 0,6 0 0 0,-6 0 0 15,5-2 0-15,-2 2 0 0,-3 0 0 0,6 2 0 16,0 4 32-16,-3-6 0 0,-3 0 0 0,6 2 0 16,0-2 50-16,-3 6 10 0,3-6 1 0,0 0 1 15,-6 0-42-15,6 0-9 0,0 0-2 0,-6 0 0 16,6 2-20-16,-3 4-4 0,0-1-1 0,3 0 0 15,-3 6-16-15,-3-6 0 0,3 0 0 0,0 3 0 16,-3 3 20-16,3-1-4 0,-3 1 0 0,3 0 0 16,0 2 5-16,0-5 1 0,3 2 0 0,-3 4 0 0,-3-4-6 15,3 3-2-15,3 1 0 0,-3-4 0 0,0 6-6 16,3-5 0-16,-4 4-8 0,1-4 12 16,0 2-3-16,0-2-1 0,0 5 0 0,0-6 0 0,0 4-8 0,0-4 10 15,-3-5-10-15,3 3 10 0,-3-2 2 0,0 2 0 16,0-8 0-16,0 0 0 0,0 0 0 0,0 0 0 15,0 0 0-15,0 0 0 0,0 0 27 0,0 0 5 16,0 0 2-16,0 0 0 0,0 0-16 0,6-8-3 16,-3 2-1-16,0-2 0 0,-3-2-14 0,3-1-2 15,0 1-1-15,3-1 0 0,-3 1 11 0,0-4 3 0,3 1 0 16,-3 0 0-16,0 0-32 0,3 2-7 16,0-2 0-16,0 2-1 0,0-2 17 0,0 2 0 15,3 3-8-15,0 1 8 0,0-1 0 0,-1 2-10 0,1-2 10 16,0 3-8-16,3 0 8 0,-3 5-8 0,3-6 8 0,0 6-8 15,0 6 8-15,0-6-10 0,0 0 10 0,0 5-10 16,-3 0 10-16,-1 1-8 0,4-1 8 16,-3 3-8-16,0 0 8 0,-3-3 0 0,3 3-9 0,0 3 9 15,-3-1 0-15,0 3-9 0,0-2 9 0,-3 2 0 16,0-2-9-16,0 5 9 0,-3 0 0 0,-3-3-9 0,0 3 9 16,-3 0 0-16,0-3 0 0,-3 3 0 0,3 2 0 15,0-7 0-15,-3-1 8 0,-3 1-8 16,3 0 16-16,-3-1-2 0,1 3 0 0,-4-7 0 15,3 2-3-15,-3-3-1 0,3 3 0 0,-3-3 0 16,0 0-10-16,0-5 12 0,0 0-12 0,1 0 12 16,-4 0-12-16,3 0-11 0,-3-8 3 0,3 3 0 15,-3 0-83-15,0 0-16 16,0-3-3-16,1 2-854 0</inkml:trace>
  <inkml:trace contextRef="#ctx0" brushRef="#br0" timeOffset="200142.6638">17100 3995 1918 0,'0'0'42'0,"0"0"9"0,0 0 1 0,0 0 3 0,0 0-44 0,0 0-11 0,0 0 0 0,0 0 0 16,6 0 0-16,-3 3 0 0,-3-3 0 0,6 3 0 16,-6-3-11-16,3 2 11 0,3 1-8 0,-6-3 8 15,3 2 0-15,3-2 0 0,-1 0 0 0,1 3 0 16,-3-3 0-16,3 0 0 0,0 0 0 0,0-3 11 15,3 3 6-15,0-2 2 0,3-1 0 0,0 1 0 16,3-1-3-16,0 0 0 0,0-2 0 0,2-3 0 16,1 3-2-16,3-3-1 0,0 0 0 0,0 0 0 15,0 0-13-15,2 0 0 0,1 3 0 0,-3-3 0 16,0 0 0-16,-3 0-12 0,0 3 3 0,0-3 0 16,2 5-24-1,-5-5-5-15,0-2-1 0,0 2 0 0,-3 5-39 0,-3-5-8 0,0 3-2 16,-3 2 0-16</inkml:trace>
  <inkml:trace contextRef="#ctx0" brushRef="#br0" timeOffset="200388.3529">17174 4204 1882 0,'-9'11'41'0,"9"-11"9"0,-3 5 2 0,3-5 1 0,0 0-42 0,0 0-11 0,3 8 0 0,3 3 0 16,-3-9 20-16,3 6 1 0,3-2 1 0,3-4 0 15,0 1-13-15,3-3-9 0,0-3 12 0,0 1-12 16,2-1 12-16,-2 0-4 0,3 1 0 0,0-4-8 16,-3-2 0-16,0 3 0 0,0-3 0 0,-3 0 0 15,-1 0-12-15,4 6-4 0,0-9 0 0,-3 6 0 16,3-3 16-16,0 2 0 0,-3-1 0 0,0-1 0 16,0 5-21-16,0-2-2 0,2 2 0 0,-2-2-539 15,3 2-108-15</inkml:trace>
  <inkml:trace contextRef="#ctx0" brushRef="#br0" timeOffset="202857.5797">18174 3514 1371 0,'0'0'30'0,"0"0"6"0,0 0 2 0,0 0 1 0,0 0-31 0,0 0-8 0,0 0 0 0,0 0 0 0,3 0 0 0,3-3-12 16,-3 0 4-16,-3 3 0 0,0 0 8 0,0 0 0 15,6 3 0-15,-3-3-8 0,3-3 8 0,-6 3 0 16,0 0 0-16,0 0 0 0,0 0 8 0,0 0-8 16,3-5 8-16,-3 5-8 0,0 0 20 0,0 0-1 15,0 0 0-15,0 0 0 0,0 0 1 0,0 0 1 16,0 0 0-16,0 0 0 0,0 0-8 0,0 0-1 16,0 0-1-16,0 0 0 0,0 0 1 0,0 0 1 15,0 0 0-15,0 0 0 0,0 0-13 0,0 0 0 16,0 0 0-16,0 0 0 0,0 0 0 0,0 0 9 0,0 0-1 15,0 0 0-15,0 0 9 0,0 0 2 0,0 0 0 16,0 0 0-16,0 0 1 0,0 0 0 0,0 0 0 16,0 0 0-16,0 0 0 0,-6 5 1 0,6-5 0 0,0 0 0 15,0 0-21-15,0 0 0 0,0 0 0 0,0 0 0 16,-3 3 0-16,3-3 0 0,0 0 0 0,0 0 0 16,0 0 8-16,0 0-8 0,0 0 8 0,0 0-8 15,0 0 12-15,0 0-1 0,0 0-1 0,0 0 0 16,0 0 3-16,0 0 1 0,0 0 0 0,0 0 0 15,0 0-14-15,0 0 0 0,0 0 0 0,0 0 0 16,0 0 0-16,0 0 0 0,0 0 0 0,0 0 0 16,0 0 0-16,0 0 0 0,0 0 0 0,0 0 0 15,0 0 0-15,0 0 8 0,0 0-8 0,0 0 0 16,0 0 25-16,0 0-1 0,0 0 0 0,0 0 0 16,0 0-14-16,0 0-10 0,0 0 12 0,0 5-12 0,0-5 17 15,0 0-3-15,0 0-1 0,0 6 0 0,0 2-13 0,0-8 9 16,3 2-9-16,0 3 8 0,-3 3-8 15,3-2 0-15,-3-1 0 0,0 6 8 0,3-9-8 0,-3 4 0 16,0-6 0-16,0 7 0 0,3-1 0 0,-3-1 0 16,0-5 0-16,0 11 0 0,0-9 0 0,3 6 0 15,-3-2 9-15,0 1-9 0,0 1 0 16,0 0 9-16,0 0-9 0,-3-2 0 0,3-1 8 16,0 3-8-16,0-8 0 0,0 2 0 0,0 4 0 0,0-6 0 15,0 0 0-15,-3 8 0 0,3-8 0 0,0 0 0 16,0 0 0-16,0 0 0 0,0 0 0 0,0 0 0 15,0 0 10-15,0 0-10 0,0 0 0 0,0 0 0 16,0 0 0-16,0 0 0 0,0 0 0 0,0 0 0 0,0 0 0 16,0 2 0-16,3 6-12 0,-3 3 12 0,3-3-12 15,-3 0 12-15,3-3-9 0,0 6 9 0,0-3 0 16,0 5 0-16,0-3-8 0,0 4 8 0,3-1 0 0,-3 0 0 16,0-2 0-16,3 2 0 0,-3 0 0 15,3 3 0-15,-3-3 0 0,0 6 0 0,0-1 0 0,-3 1 0 16,3-3 0-16,0 2 0 0,-3 3 0 0,0-7 0 15,3 1 0-15,-3 4 0 0,-3-3 0 0,3 2 0 16,-3-2 0-16,0 0 8 0,3 3-8 0,-3-4 0 16,0 1 9-16,0 0-9 0,0-3 8 0,0 1-8 15,0 2 0-15,0-6 8 0,-3 1-8 0,3-1 0 16,3 1 12-16,-3-1-4 0,0-2 0 0,-3 3 0 16,3-3 3-16,0-3 0 0,0 0 0 0,3-5 0 15,-3 8-1-15,3-8 0 0,0 0 0 0,0 0 0 16,-3 6-10-16,3-6 0 0,0 0 9 0,0 0-9 15,0 0 10-15,0 0-2 0,0 0-8 0,0 0 12 0,0 0-2 16,0 0-1-16,-3-6 0 0,0 4 0 0,0-6 5 0,0 3 1 16,3-3 0-16,-3 0 0 0,3 0-15 0,-3-3 8 15,3 3-8-15,-3-2 0 0,3-6 0 0,0 3 0 16,0-3 0-16,0 0 0 0,-3 3 0 0,3-9-8 16,0 7 8-16,-3-4 0 0,3 3-8 0,0-2 8 15,-3-1 0-15,0 1 0 0,3 4 0 0,-3-9 0 16,0 1 0-16,0 4 0 0,0-6-9 0,0 3 9 15,0 0 0-15,3-3-9 0,-3 0 9 0,-2 3 0 0,2 0 0 16,0 0 0-16,0 2 0 0,0 1 0 0,0-1 0 16,0 0 0-16,3 4 0 0,-3 1-8 0,0-2 8 15,3 3 0-15,0-3 0 0,-3-2 0 0,0 5 0 16,3-1 0-16,0 1 0 0,0 3 0 0,0-6 0 16,0 5 0-16,0 1 0 0,0-6 0 0,0 5 0 15,3 1 0-15,-3-4 0 0,3 6 0 0,-3-5 0 0,3 5 0 16,0 0 0-16,0 0 0 0,0 0 0 0,0-2-8 15,3 4 8-15,-1 1 0 0,1-3 0 0,3 0 0 16,-3 3 0-16,0 0-8 0,3-1 8 0,0 1 0 16,3 0 0-16,-3 2-10 0,3-2 10 0,-3 2 0 15,0 3-11-15,0-5 11 0,0 2-10 0,0 3 10 16,-1-2 0-16,1 4 0 0,3-2-8 0,-3 0 8 16,-3 3 0-16,3 2-11 0,3 3 11 0,-3-5-10 15,0 2 10-15,0 0 8 0,-3 3-8 0,3 0 11 0,-3 0-11 16,0-5 0-16,3 2 0 0,-7 3 0 15,4 0 0-15,-3 5-11 0,-3-5 3 0,3 0 0 0,-3 5 0 16,0 1 0-16,0 2 0 0,-3-6 0 0,0 3 8 16,0 3 11-16,0-3-3 0,1 1 0 0,-4 2-8 15,0-3-16-15,3 3 4 0,-3-3 1 0,0 3 11 16,0 0 16-16,0-3-4 0,0 3-1 0,3-6-11 0,-3 9 0 16,3-9 0-16,0 4 0 0,0-1 0 0,0 0-16 15,0 0 4-15,3 1 1 0,0-4 11 0,0 6 0 16,0-8 0-16,0 3 0 0,0-1 0 0,0 1 0 15,0-3 0-15,0 2 0 0,0-2 0 0,3 0 0 0,0 0 0 16,3 0 0-16,-3 0 0 0,3 0 9 16,0-3-9-16,0 3 10 0,0-3-10 0,3 1 0 15,-3 2 0-15,0-3 0 0,0 3 0 0,-1-3 8 0,1 0-8 16,0 3 0-16,0 0 0 0,0 0 0 0,-3-2 0 0,0-1 0 16,3 3 10-16,-3 2-10 0,3-7 12 15,-3 5-12-15,0-3 14 0,3 3-4 0,-3-3-1 0,0 3 0 16,6 0-9-16,-6-2 10 0,3 2-10 0,-3-3 10 15,3 5-10-15,-3-7 0 0,0 2 0 0,3 1 8 16,-3 2-8-16,0 0 10 0,3-6-10 0,-3 3 10 16,0-2 2-16,0 2 1 0,0 1 0 0,-1-4 0 15,-2-2 11-15,0 0 1 0,3 6 1 0,-3-6 0 16,3 2-14-16,-3-2-4 0,3 6 0 0,-3-6 0 16,3 7-8-16,-3-7 0 0,0 0 0 0,0 0 0 15,0 0 0-15,0 0 8 0,0 0-8 0,0 0 8 16,0 3-8-16,0-3 0 0,0 0 0 0,0 0 0 15,0 0 0-15,0 0 0 0,0 0 0 0,0 0 8 0,0 0 0 16,0 0 0-16,0 0 0 0,0 0 0 0,0 0 4 0,0 0 0 16,0 0 0-16,0 0 0 0,0 0-12 15,0 0 8-15,0 0-8 0,0 0 8 0,0 0-8 0,0 0 0 16,0 0 9-16,3 3-9 0,-3-3 0 0,0 0 0 16,0 0 0-16,0 0 8 0,0 0-8 0,0 0 0 15,0 0 0-15,0 0 0 0,0 0 0 0,0 0 0 16,0 0 0-16,0 0 0 0,0 0 0 0,3 0 0 15,3 2 0-15,-6-2 0 0,0 0 21 0,0 0 0 16,0 0 0-16,0 0 0 0,0 0-33 0,3 0-8 16,-3 0 0-16,0 0-1 0,6 0 21 0,-6 0 0 0,0 0 0 15,0 0 0-15,0 0 0 0,3 0 0 0,-3 0 0 16,0 0 0-16,6 0 0 0,-6 0 0 0,0 0 0 16,0 0 0-16,0 0-16 0,3-2 5 0,-3 2 1 15,6 0 0-15,-3 0 10 0,-3 0 16 0,0 0-4 0,0 0-1 16,0 0-11-16,0 0 0 0,0 0 0 0,0 0 0 15,0 0 19-15,0 0 1 0,0 0 1 0,0 0 0 16,0 0-21-16,0 0 0 0,0 0 0 0,0 0 0 16,0 0 0-16,0 0 0 0,0 0 0 0,0 0 0 15,0 0-11-15,0 0-6 0,0 0-2 0,0 0 0 16,0 0 19-16,0 0 0 0,0 0-8 0,0 0 8 16,0 0 0-16,0 0-10 0,0 0 10 0,0 0-8 15,0 0 8-15,0 0-10 0,0 0 10 0,0 0-10 16,0 0 10-16,0 0-13 0,0 0 5 0,0 0 8 15,0 0-15-15,0 0 5 0,0 0 1 0,0 0 0 16,0 0 9-16,0 0-12 0,0 0 12 0,0 0-12 16,3-3-26-16,-3 3-6 15,0 0 0-15,0 0-1 0,0 0-15 0,0-3-2 0,3-4-1 0,-3 7 0 16,0 0-95-16,0 0-19 0,0-6-4 0</inkml:trace>
  <inkml:trace contextRef="#ctx0" brushRef="#br0" timeOffset="204577.0558">18969 3625 1105 0,'0'0'24'0,"0"0"4"0,0 0 2 0,0 0 2 0,0 0-32 0,0 0 0 0,0 0 0 0,0 0 0 15,0 0 8-15,0 0-8 0,0 0 0 0,0 0 0 16,0 0 29-16,0 0-1 0,0 0 0 0,0 0 0 16,0 0 15-16,0 0 2 0,0 0 1 0,0 0 0 0,0 0 11 15,0 0 3-15,0 0 0 0,0 0 0 0,0 0-7 0,0 0-1 16,3 0 0-16,3 0 0 0,0 2-16 0,0-2-4 16,0 3-1-16,3-3 0 0,-3 3-9 0,3-1-2 15,0 4 0-15,-3-6 0 0,2 8-4 0,1-8 0 16,0 5-1-16,3 0 0 0,-3 0-15 0,0 3 0 15,3 0 8-15,0 0-8 0,-3 0 0 0,0 3 0 16,0-3 0-16,0 2 0 0,3 1 0 0,-4 0 0 16,4 2 0-16,0 0 0 0,-3 3 0 0,3-6 9 15,0 4-9-15,-3 2 8 0,3-3-8 0,-3 3 0 0,3-3 0 16,-3 3 0-16,-3-6 0 0,3 4 0 16,-1-1 0-16,-2 0 0 0,3-2 0 0,0-1 8 15,-3-2-8-15,0 0 0 0,0-3 0 0,0 3 0 0,0-5 8 16,-3 2-8-16,3-2 0 0,-3 0 0 0,-3-3 0 15,6 0 0-15,0 0 0 0,-3 0-16 0,0 0 4 16,3-3 1 0,-3 0-35-16,0-5-7 0,3 0-2 0,-3 0-509 15,0 3-103-15</inkml:trace>
  <inkml:trace contextRef="#ctx0" brushRef="#br0" timeOffset="204948.0203">19356 3688 1263 0,'0'0'28'0,"0"0"5"0,-3-2 2 0,3 2 1 0,-6-6-36 0,3 4 0 0,0-6 0 0,3 8 0 16,0 0 32-16,-6 0 0 0,6 0 0 0,-6-6 0 15,6 6-21-15,-6-2-11 0,6 2 10 0,0 0-10 0,0 0 44 16,-6 2 2-16,0-2 1 0,6 0 0 0,0 0-3 0,0 0 0 16,0 0 0-16,-6 6 0 0,6-6-8 0,-6 2-3 15,6-2 0-15,0 0 0 0,0 0-8 0,-3 6-1 16,3-6-1-16,0 0 0 0,-5 2-6 0,2 4-1 15,-3-1 0-15,3 0 0 0,3-5-7 0,-3 6-1 16,3-6-8-16,-3 7 12 0,0-1-12 0,-3 2 0 16,3 0 8-16,0 5-8 0,-3-5 0 0,3 2 0 15,0 1 0-15,0 5 0 0,-3-8 0 0,0 5 0 16,3-2 0-16,-3-1 0 0,0 6 0 0,0-5 0 16,0 5 0-16,0 2 0 0,0-5 0 0,0 6 0 15,0-9 0-15,0 4-10 0,0-1 10 0,4-3 0 0,-1 1 0 16,-3-3 0-16,3 0-21 0,-3 0 1 0,3-6 0 15,-3 4 0 1,6-6-26-16,-3 2-5 0,3-2-1 0,0 0 0 16,0 0-89-16,-6 0-19 0,-3-2-3 0,9 2-1 0</inkml:trace>
  <inkml:trace contextRef="#ctx0" brushRef="#br0" timeOffset="206959.1673">19764 3458 903 0,'-3'-10'25'16,"3"10"7"-16,0-6-32 0,-3 6 0 0,0-8 0 0,0 3 0 16,0 2 16-16,3 3-2 0,-3-8-1 0,3 8 0 15,0 0-13-15,-3-5 0 0,-3 0-12 0,6 5 12 16,0 0 17-16,-6-3 11 0,3-2 1 0,3 5 1 16,0 0 50-16,0 0 9 0,-3-3 3 0,3 3 0 15,0 0-16-15,0 0-4 0,0 0 0 0,0 0 0 16,0 0-30-16,0 0-6 0,0 0-2 0,0 0 0 15,0 0-10-15,0 0-3 0,0 0 0 0,0 0 0 16,0 0-21-16,0 0 0 0,0 0 0 0,0 0 0 16,0 0 0-16,0 0 0 0,0 0 0 0,0 0 8 15,0 0 5-15,0 0 2 0,0 0 0 0,0 0 0 16,0 0 5-16,0 0 2 0,0 0 0 0,0 0 0 16,0 0-10-16,-3 0-1 0,3 0-1 0,-3 8 0 15,3 0-10-15,0 5 10 0,3-5-10 0,-3 3 10 0,3-1-10 0,0 6 10 16,0-5-10-16,3 7 10 0,0-4-2 0,-3 2-8 15,3-1 12-15,-3 7-4 0,3-7-8 16,0 7 0-16,0-6 0 0,0 5 0 0,0-3 0 16,0 1 12-16,0-1-12 0,0 3 12 0,-1-2-12 0,1-1 0 15,0 1 0-15,-3-1 8 0,3-4 0 0,0 2-8 16,0-6 12-16,0-2-4 0,0 3 1 0,-3-3 0 16,0 0 0-16,3-6 0 0,-3 4 9 0,-3-6 2 15,0 0 0-15,0 0 0 0,6 2-1 0,-3-2 0 16,3 0 0-16,0 0 0 0,-3-2-2 0,0 2 0 15,3-6 0-15,-3 4 0 0,0-1-3 0,3-5-1 0,-3 3 0 16,0 2 0-16,3-8 7 0,-3 4 0 0,-1-1 1 16,4-3 0-16,-3 0 1 0,0 1 0 0,0-6 0 15,0 5 0-15,3 1-22 0,-3-3 0 0,0-1 0 16,3 4 0-16,-3 2 8 0,0-5-8 0,0 5 8 16,0 0-8-16,3-6 0 0,-3 7 0 0,-3-1 0 0,3 2 0 15,0-2 0-15,-3 3 0 0,3-3 0 0,-3 6 0 16,3-1 0-16,-3 0 0 0,3 1 0 0,-3 2 0 15,0 0 0-15,0 0 0 0,0 0 0 0,0 0 0 16,0 0 0-16,0 0 0 0,0 0 0 0,0 0 0 16,0 0 0-16,0 0 0 0,0 0 0 0,0 0-8 15,0 0 8-15,0 0 0 0,3 0-9 0,3 5 9 16,0 0 0-16,-3 0 0 0,0 3 0 0,3 0 0 16,-3 0 0-16,0 3 0 0,3-1 0 0,-3 4 0 15,3-6 0-15,0 5-11 0,-1 3 11 0,1-6-12 16,0 9 12-16,0-9 0 0,0 9 0 0,0-9 0 0,0 4 0 15,0-1-8-15,0-2 8 0,0-1-8 0,0 1 8 16,3-3 0-16,-3-3 0 0,0 0 0 0,0 3 8 16,0-5-8-16,0 2 10 0,3-5-10 0,-3 3 13 15,0 2-3-15,-1-5-1 0,1 0 0 0,0 0 1 0,3-5 0 16,-3 2 0-16,0-2 0 0,3 2 2 0,-3-2 1 16,0-3 0-16,3 3 0 0,-3-3 5 0,0 0 1 15,0-3 0-15,0 1 0 0,0-1 2 0,0-2 1 16,-3 0 0-16,3-1 0 0,-3-2-3 0,0 1-1 15,0-1 0-15,0 2 0 0,-3-1-10 0,3 1-8 0,-3-2 12 16,0 3-12-16,0-3 0 0,-3-2 0 16,3 5 0-16,-6-6 0 0,6 9 0 0,-3-9 0 0,0 8 0 15,0-4 0-15,-3 1 0 0,3 1 0 0,-3-3 0 16,0 6 0-16,3-4 0 0,-3 4 0 0,3 2 0 16,0-3 0-16,-3 3 0 0,3 0 0 0,0 0 0 0,-3 3 0 15,3 0 0-15,0 2 0 0,-3-5 0 0,3 8 0 16,0-8 0-16,3 8-9 0,0 0-1 0,0 0 0 15,-6-5-5-15,0 2-1 0,6 3 0 0,0 0 0 16,-6-2-16 0,0 2-3-16,6 0-1 0,-6-3 0 0,1-2-93 15,-1 5-19-15,-3-3-4 0,0 3-862 0</inkml:trace>
  <inkml:trace contextRef="#ctx0" brushRef="#br0" timeOffset="211002.3402">13263 7609 1220 0,'0'0'27'0,"0"0"5"0,0 0 2 0,0 0 0 0,0 0-34 0,0 0 0 0,0 0 0 0,0 0 0 0,0 0 0 0,0 0 0 16,0 0 0-16,0 0 0 0,0 0 0 0,0 0 0 15,0 0 0-15,0 0 0 0,0 0 0 0,0 0 0 16,0 0 0-16,0 0 0 0,0 0 10 0,0 0 8 16,0 0 2-16,0 0 0 0,0 0 22 0,0 0 5 15,0 0 1-15,0 0 0 0,0 0-7 0,0 0-1 16,0 0 0-16,0 0 0 0,0 0-14 0,0 0-3 16,0 0-1-16,0 0 0 0,0 0-14 0,0 0-8 0,0 0 10 15,0 0-10-15,0 0 0 0,0 0 0 0,6 3 0 16,0 2 0-16,-3 1 0 0,3-4 9 0,0 4-9 0,0-1 12 15,0 0 14-15,0 0 3 16,0 3 1-16,3 0 0 0,-1 0-1 0,1 3 0 0,-3-3 0 0,6 2 0 16,-3 1-7-16,3 2-2 0,3 0 0 15,0 3 0-15,0 3 2 0,0-1 0 0,-1 4 0 0,4-1 0 16,-3 0-11-16,6 3-3 0,-3-6 0 16,3 3 0-16,-3 6 6 0,-1-3 1 0,1-1 0 0,0 1 0 15,-3 0 9-15,3 3 3 0,0-1 0 0,-3 0 0 16,3 1-5-16,2 2-1 0,-2 0 0 0,0 0 0 15,3-2-21-15,-3-1 8 0,6 3-8 0,-7-2 0 16,1 2 0-16,3-5 9 0,-3 2-9 0,3-2 0 16,0-3 11-16,0 3-11 0,-1-3 10 0,-2 0-10 15,3 0 10-15,-3-2-10 0,0-1 10 0,0 1-10 16,0-1 14-16,-4 1-3 0,1-3-1 0,0 0 0 0,-3-6 7 16,0 1 2-16,0 2 0 0,0-2 0 0,-3-1-19 15,0-2 0-15,0 0 8 0,-3-3-8 0,-1 1 0 16,1-1 10-16,0 0-10 0,-3-2 8 15,-3-3-8-15,0 0 10 0,0 0-10 0,0 0 10 0,0 0-10 0,0 0 8 16,0 0-8-16,0 0 8 0,0 0 0 0,0 0 0 16,0 0 0-16,0 0 0 0,0 0-8 0,3-3 0 15,-3-2 0-15,-3 2 0 0,0-5-21 0,0 3-3 16,0-3-1-16,0 3 0 16,-3 0-44-16,1-1-9 0,-1-2-2 0,3 0-604 15,-6 1-122-15</inkml:trace>
  <inkml:trace contextRef="#ctx0" brushRef="#br0" timeOffset="211601.7615">13778 8202 1378 0,'0'0'30'0,"0"0"6"0,0 0 2 0,0 0 2 0,0 0-32 0,0 0-8 16,0 0 0-16,0 0 0 0,0 0 0 0,0 8 0 16,0-8 0-16,0 5 0 0,0-5 0 0,0 8 0 15,0-8 0-15,-3 6 0 0,3-6 20 0,-3 5 2 0,3-5 1 16,-3 5 0-16,-3 0 11 0,3 1 2 15,0 2 1-15,-3-3 0 0,3 0-2 0,-3 1-1 0,3 1 0 16,-3-1 0-16,0-1-13 0,-3 3-2 0,0 0-1 0,-2 3 0 16,2 2-9-16,-3-3-1 0,0 9-8 0,0-3 12 15,-3 0-12-15,0 5 0 0,0-3 8 0,0 3-8 16,1 1 0-16,-1 1 8 0,-3 1-8 0,3 3 0 16,0-1 12-16,-3 1-4 0,3-1-8 0,0-2 12 15,0-3 8-15,1 3 0 0,-1-3 1 0,0 3 0 16,0-3-21-16,3 0 0 0,0-5 0 0,0 3-8 15,3-4 8-15,0 1 0 0,0-5 8 0,1-3-8 16,2-3 0-16,0 0 0 0,6-5 0 0,0 0 8 16,0 0-8-16,0 0 0 0,0 0-11 0,-6 0 11 15,0-2-44-15,3-4-4 16,3-1 0-16,3-1-489 0,-3 0-99 0</inkml:trace>
  <inkml:trace contextRef="#ctx0" brushRef="#br0" timeOffset="212331.4597">14120 7977 1198 0,'0'0'26'0,"0"0"6"0,0 0 0 0,0 0 3 0,0 0-35 0,6 0 0 15,-3 0 0-15,3 0 0 0,-3 0 0 0,3 0 0 16,0 0 0-16,-3 0 0 0,3 0 20 0,0 0-4 16,0 0 0-16,0 0 0 0,0 0 39 0,0 0 7 15,0 0 2-15,-3 0 0 0,3 0 10 0,3 3 2 16,-4-3 1-16,4 2 0 0,-3 1-25 0,6 0-6 15,-6-3-1-15,3 2 0 0,-9-2-15 0,9 3-3 16,0 0-1-16,3-3 0 0,-3 2-2 0,0 1-1 0,0-3 0 0,0 0 0 16,-3 0-1-16,3 0 0 0,2 0 0 15,-2 0 0-15,0 0-5 0,-3 0-1 0,3 0 0 0,0 0 0 16,-3 0-16-16,0 0 10 0,0-3-10 0,0 1 8 0,0-1-8 0,0-2 0 16,0 2-12-16,0 0 12 15,-3-2-41 1,3 0-1-16,0 0 0 0,-3-1 0 15,-3 1-19-15,3 0-4 0,0-1-1 0,-3 1 0 16,0 3-2-16,0 2-1 0,0 0 0 0,-6-3 0 0,6 3-3 16,-6-3 0-16,-3 3 0 0,-3 3 0 0,0 0-103 15,3-1-21-15</inkml:trace>
  <inkml:trace contextRef="#ctx0" brushRef="#br0" timeOffset="212667.6557">14150 8210 1425 0,'0'0'31'0,"-3"5"6"0,-3 1 2 0,3 2 2 0,0-3-33 0,3-5-8 0,0 0 0 0,0 5 0 0,0-5 61 0,0 0 11 16,0 0 1-16,0 5 1 0,0-5-16 0,3 6-3 15,3-4-1-15,-3-2 0 0,3 0-12 0,0 0-2 16,0-2-1-16,3-1 0 0,-3 0-25 0,3 3-5 16,0-5-1-16,0 2 0 0,-1 1-8 0,1-1 0 15,0 1 0-15,0-4 0 0,0 4 0 0,-3 2 0 16,3-6 11-16,0 6-11 0,0-2 13 0,0-1-3 15,0 0-1-15,0 1 0 0,3 2-9 0,-3-3 12 16,5 3-12-16,-2 0 12 0,-3-3-12 0,3 3 8 0,-3 0-8 16,3 0 8-16,3 0-8 0,-3 0 0 0,-3-2 9 15,3-1-9-15,-3 3 0 0,0 0 0 0,2 0 0 0,-5 0 8 16,3 0-8-16,0 0 0 0,-3-2 0 0,0 2 0 16,0-3 0-16,-3 0-16 0,3 3 4 15,0-2 0 1,-3-1-19-16,0 0-4 0,0-2-1 0,0 2 0 15,0-2-124-15,0 0-26 0,0-6-5 0,0 1-498 0</inkml:trace>
  <inkml:trace contextRef="#ctx0" brushRef="#br0" timeOffset="220517.0518">14808 7112 1378 0,'0'0'30'0,"0"0"6"0,0 0 2 0,0 0 2 0,0 0-32 0,0 0-8 0,3-3 0 0,0 1 0 16,3-1 8-16,-6 3 0 0,0 0 0 0,0 0 0 15,0 0 8-15,0 0 1 0,0 0 1 0,0 0 0 16,0 0 18-16,0 0 4 0,0 0 1 0,0 0 0 16,0 0 15-16,0 0 2 0,0 0 1 0,0 0 0 15,0 0-4-15,0 0-1 0,0 0 0 0,0 0 0 16,3 3-37-16,-3-3-7 0,0 0-2 0,3 5 0 15,0-2-8-15,3 2 0 0,-6-5-10 0,3 8 10 0,0-3 0 16,0 0 0-16,0 6 0 0,0 0 0 0,2-3 0 16,-2 5 0-16,3-3 0 0,-3 4 0 0,3-1 16 15,0 3-4-15,3-3-1 0,-3 3 0 0,0 0-11 16,3 2 10-16,-3 1-10 0,0-1 10 0,3 1-10 16,-3 2 10-16,3 0-10 0,-3 0 10 0,3-2-10 0,0 2 0 15,-3 3 0-15,2-3 8 0,-2 3-8 16,0-3 0-16,0 3 0 0,-3 0 8 0,3-3-8 0,0 0 8 15,-3-3-8-15,0 1 8 0,0-1 0 0,-3-2 0 16,3 0 0-16,-3 0 0 0,0 0 9 0,0 0 2 16,0 0 0-16,-3-3 0 0,3-2-19 0,0-1 0 15,-3-2-11-15,3 0 11 0,0-3 0 0,0-5 8 16,0 0 0-16,0 0 1 0,0 0 6 0,0 0 1 0,0 0 0 16,0 0 0-16,0 0-3 0,0 0 0 0,0 0 0 0,0 0 0 15,0 0-1-15,0 0-1 0,-6-5 0 16,3 0 0-16,0-1-11 0,0-2 0 0,0 1 0 15,0-4 8-15,0 0 8 0,-3 1 0 0,3-3 1 0,-3 2 0 16,3-2-26-16,-2 2-6 0,-1-2-1 0,0 0 0 16,0-1 26-16,3-1 5 0,-3 1 1 0,0 1 0 15,0-3-26-15,0 0-5 0,3 0-1 0,-3 1 0 16,0-1 16-16,0 0 0 0,0 0 0 0,0 0 0 16,0 6 0-16,0-4 0 0,3 4 0 0,-3-4 0 15,0 1 0-15,0-3 0 0,3 3 0 0,-3-3 0 16,3 3 0-16,-2 2 0 0,2-2 0 0,-3 3 0 15,0-4 0-15,0 4 0 0,3-3 0 0,0 2 0 16,-3-2 0-16,3 0 0 0,0 2 0 0,0-2 0 0,0 2 0 16,0-2-9-16,3 0 9 0,-3-1 0 15,3 1 0-15,-3 0 0 0,3 2 0 0,0-2 0 0,0 0 0 16,3 2 0-16,-3-2 0 0,3 3 0 0,0 2 0 16,0 0 0-16,-3 0 0 0,3-3 0 0,3 1 0 15,-3 2 0-15,0-3 0 0,3 3 0 0,0 0 0 16,0 0 0-16,0 0 0 0,0 0-8 0,2 3-3 0,1-3 0 15,3 0 0-15,-3 0 0 0,3 0 11 0,-3 3 0 16,3-3 10-16,-3 3-10 0,3 0 0 0,0-1 0 16,-3 1 0-16,3 2 0 0,-4 1 0 0,1-1 0 15,-3 3 0-15,3 0 0 0,-3 0 0 0,0 3-8 0,-6-3 8 16,6 5 0-16,0 0-10 0,-3 3 10 16,0-3-8-16,-3 6 8 0,0 0-9 0,0-1 9 0,-3 1-10 15,-3 2 10-15,3 0-9 0,-3 3 9 0,-3 3-8 16,0-3 8-16,0 2 0 0,3 1-10 0,-3 2 10 15,4-3 0-15,-4 1 0 0,3-1 0 0,3 1 0 16,0-3 0-16,0 2 0 0,0 1 0 0,0-6 0 16,0 3 0-16,6 0 0 0,-3-3 0 0,3 0 0 0,0 0 0 15,0 1 0-15,3-1 0 0,-3-3 0 0,3 1 0 16,3 0 0-16,-1-1 0 0,-2-2 0 0,3 0 9 16,0 0-9-16,0 0 0 0,0-3 0 0,0 3 8 15,0 0-8-15,0 0 12 0,0 0-12 0,-3-3 12 16,6-5-12-16,-3 0 0 0,-3 3 0 0,3 0 0 15,-1 2 0-15,1 3 0 0,0-3 0 0,0 0 0 16,0 1 0-16,0-1 0 0,0 6 0 0,0-3 0 16,0-1 0-16,3 4 0 0,-6-3 0 0,3 3 0 0,-3-4 0 15,3 4 0-15,-3-3 0 0,-1 0 0 0,1 0-11 16,0 0 11-16,0 2-8 0,0-4 8 16,0-1-37-16,3 0-3 0,-3 1 0 15,3-4 0-15,-3-2-95 0,3 0-19 0,-3-2-4 0,0-1-393 16,0-2-78-16</inkml:trace>
  <inkml:trace contextRef="#ctx0" brushRef="#br0" timeOffset="221448.5798">15600 7027 1933 0,'0'0'55'0,"0"0"12"0,0 0-54 0,0 0-13 0,0 0 0 0,0 0 0 16,3 6 0-16,-3-6 0 0,3 5 0 0,-3-5 0 16,0 5 0-16,3-2-13 0,0 2 1 0,-1 0 0 15,-2-5 12-15,0 0 0 0,0 0 0 0,0 0 0 16,0 0 0-16,3 3 0 0,3 0 0 0,-6-3 0 15,0 0 0-15,3 5 0 0,-3-5 0 0,0 0 10 16,3 5 7-16,-3-5 2 0,0 0 0 0,3 6 0 0,-3-1 11 16,3 3 2-16,0 0 1 0,-3 0 0 15,0 0-24-15,3 2-9 0,-3 3 0 0,3 1 9 16,0-1 1-16,0 0 0 0,0 3 0 0,0 0 0 0,0 0-10 16,0 0 12-16,0 0-12 0,0 2 12 0,0 1-12 15,0 2 8-15,0-3-8 0,0 3 8 0,3 1 0 16,-3-1 0-16,0 3 0 0,3-6 0 0,-3 1 4 15,3-1 0-15,-3 1 0 0,3-3 0 0,0-1 8 16,0-1 1-16,-3-1 1 0,3-3 0 0,-1 1 2 0,1-3 1 16,0-3 0-16,0 1 0 0,0-4 9 0,0-2 2 15,0 0 0-15,0 0 0 0,3-2-8 0,0-4 0 16,-3 1-1-16,3-3 0 0,-3 0-7 0,3 0-2 0,0-2 0 16,-3-1 0-16,0 0 2 0,0 1 0 15,0-1 0-15,-1 3 0 0,-2-5-20 0,3 0 0 0,-3-3 0 16,-3 0 0-16,0 0 0 0,3 0 0 0,-3 0 0 15,0 3 0-15,0-3 0 0,0 3 0 0,0 0 0 16,0 0 0-16,3 2 0 0,-3-2 0 0,0 2 0 0,0 1 0 16,3-1 0-16,-3 3 0 0,3 0 0 0,-3 0 0 15,0 3 0-15,0 5 0 0,0 0 0 0,3-5 0 16,0-1-9-16,-3 6 9 0,0 0-8 0,0 0 8 16,6-5-9-16,0 2 9 0,-3 3-10 0,3 6 10 15,3-4-12-15,0 4 3 0,0 2 1 0,0 0 0 16,0 2 8-16,0 1-8 0,0 2 8 0,0 0-8 15,2 0 8-15,-2 1 0 0,3-4 0 0,-3 3 0 16,3 1 0-16,0-1 0 0,-3 0 0 0,0-2 0 0,3-1 0 16,0 1 0-16,-3-3 0 0,0 0 0 15,-1 0 0-15,1 0 0 0,0-3 8 0,0 0-8 0,0-2 12 16,-3 2-3-16,3-2 0 0,-3-1 0 0,3-4-9 16,-3-1 10-16,3 3-10 0,-3-5 10 0,3 2 4 0,-3-2 1 15,0-3 0-15,0 3 0 0,0-3-3 16,-1-3 0-16,-2-2 0 0,3 2 0 0,-3-2 9 15,0 0 2-15,0-3 0 0,-3-2 0 0,3 2-3 16,-3-3 0-16,0 1 0 0,-3-1 0 0,3 1-20 0,-3-1 9 16,0-2-9-16,0 0 0 0,0 2 11 0,-3 1-11 15,1 2 10-15,2-3-10 0,-3 1 0 0,0 2 8 16,-3-3-8-16,3 4 0 0,0-1 0 0,-3 2-10 16,3 1 2-16,0 3 0 0,-3-4-11 0,3 4-1 15,0-3-1-15,0 5 0 0,3 0 8 0,-3 0 1 0,3 0 1 16,0 3 0-16,-3-1-11 0,3 1-2 0,0 0-1 15,0 2 0 1,3 3-22-16,-3-5-4 0,0 2-1 0,3 3 0 16,0 0-36-16,0 0-7 0,-3-5-1 0,3 5-604 0,0 0-120 0</inkml:trace>
  <inkml:trace contextRef="#ctx0" brushRef="#br0" timeOffset="222124.6567">14879 7977 1893 0,'0'0'41'0,"0"0"9"0,0 0 2 0,6 0 2 0,0 0-43 0,0 0-11 0,0 0 0 0,3 0 0 16,0 0 0-16,0 0 8 0,0-2-8 0,-3 2 8 15,3 0-8-15,-3 2 0 0,0-2 0 0,3 0 0 16,-1 0 0-16,1 3 0 0,0-3 0 0,0 0 0 16,0 0 22-16,0-3 2 0,0 3 1 0,3 0 0 15,-3 0 23-15,3 0 5 0,0-2 1 0,0-1 0 16,2 3-8-16,1 0-2 0,3 0 0 0,0 0 0 15,3-3-15-15,0 1-3 0,3-1-1 0,-1 0 0 16,1-2-3-16,6 0-1 0,-3-1 0 0,5 1 0 16,1 0-5-16,0-3-2 0,3 3 0 0,2-1 0 15,1 4-6-15,0-4 0 0,-1 1-8 0,-2 0 12 16,3-3 19-16,3 3 3 0,-1-3 1 0,-2 0 0 16,0 0-35-16,-4 0 0 0,4 3 0 0,0-3-9 0,-7 2 9 15,1 1 0-15,-3 2 0 0,0-2 0 0,-3 2 0 16,-4-2 8-16,4 3-8 0,-6-1 11 0,0-2-1 15,0 5 0-15,-6-3 0 0,-1 3 0 0,1 0-10 16,-6 0 0-16,0-3 0 0,0 3 0 0,-3-2 0 0,-6 2 0 16,0 0 0-16,0 0 0 0,0 0-21 0,0 0 0 15,0 0 0-15,0 0 0 16,0 0-7-16,0 0-2 0,0 0 0 0,0 0 0 16,0 0-67-16,0 0-14 0,0 0-2 0,-9 0-579 15,0-3-116-15</inkml:trace>
  <inkml:trace contextRef="#ctx0" brushRef="#br0" timeOffset="222917.2175">15216 8326 1681 0,'0'0'36'0,"0"0"8"0,0 0 2 0,0 0 2 0,0 0-38 0,0 0-10 15,0 0 0-15,0 0 0 0,0 0 0 0,0 0 0 16,0 0 0-16,0 0 0 0,3 8 28 0,-3-2 3 16,0-6 1-16,3 8 0 0,-3-3-14 0,3 3-2 15,0-3-1-15,0 3 0 0,-1 0 27 0,1 0 6 16,3 0 0-16,-3 0 1 0,3 2-26 0,0-2-6 0,0 3-1 15,0 0 0-15,0 2-16 0,0 3 0 0,0-3 8 16,3 5-8-16,-3 1 0 0,3-1 0 0,-3 4 0 16,3-1 0-16,0 5 8 0,0 1 4 0,0-1 0 15,-1 3 1-15,1 3 18 0,-3-3 3 0,3 0 1 0,0 0 0 0,0 0-20 0,0-2-4 16,-3-3-1-16,3 2 0 0,0-2-2 0,-3 0 0 16,0 2 0-16,-3 1 0 15,3-6-8-15,-3 3 0 0,3-6 0 0,-3-2 8 16,3-5 6-16,-3-3 1 0,3-1 0 0,-4 1 0 15,-2-8 21-15,6 3 4 0,-3 2 0 0,-3-5 1 16,0 0-7-16,6 0-2 0,0-2 0 0,-3 2 0 16,0-6-9-16,0 1-3 0,3-5 0 0,-3-1 0 15,0-5 7-15,0 0 1 0,3-2 0 0,-3-3 0 16,0-3 5-16,0 0 2 0,0 0 0 0,-3-2 0 16,3-3-21-16,0-1-4 0,-3-1-1 0,3 2 0 15,0-3-9-15,0 3 0 0,0-3 0 0,0 0 0 0,0 0 0 16,0 6 0-16,0-3 0 0,0 0 0 0,0 2 0 15,3 1-9-15,-3 2 9 0,3-2-13 0,0 2 13 16,0 0 0-16,-1 0 12 0,4 3-12 0,-3 2 0 16,0 4 0-16,0 4-10 0,-3 0 10 15,3 1-30-15,0 2 2 0,-3-3 0 16,0 3 0-16,0 3 3 0,0 0 1 0,0 0 0 0,-3 5 0 16,0-3-24-16,0 3-5 0,0 0-1 0,0 0 0 15,0 0-6-15,0 0 0 0,0 0-1 0,0 0 0 16,6 0-16-16,-6 0-3 0,3 3-1 0,3 2 0 15,-3 0-95-15,0 3-20 0,-3-8-3 0,9 11-514 0</inkml:trace>
  <inkml:trace contextRef="#ctx0" brushRef="#br0" timeOffset="225516.349">15966 8961 1594 0,'0'0'35'15,"0"0"7"-15,0 0 2 0,0 0 1 0,0 0-36 0,0 0-9 0,0 0 0 0,0 0 0 0,0-5 18 0,0 5 2 16,0-5 0-16,0 5 0 0,0-5-20 0,0 5 0 16,0 0 8-16,0-6-8 0,0 4 12 0,0-4-2 15,0 6 0-15,-3-5 0 0,3 5 11 0,0 0 3 16,0 0 0-16,-3-5 0 0,3 5-15 0,0-3-9 15,-3-2 12-15,3 5-12 0,0 0 31 0,0 0-1 16,0 0 0-16,0 0 0 0,0 0-12 0,-6 0-2 16,6 0-1-16,0 0 0 0,-6 2-7 0,-3 1-8 0,3 0 11 15,0-1-11-15,0 4 8 0,0-1-8 0,3 3 0 16,0 0 0-16,-3 0 0 0,3 0 0 0,-3 0 0 0,3 2 0 16,-3 1 0-16,3 2 0 0,3-2 8 15,-3 2-8-15,0 0 0 0,0 3 0 0,3 0 0 16,-3 0 0-16,3 0 0 0,0-3 8 0,0 5-8 15,3-2 0-15,-3 0 14 0,3 0-4 0,0 0-1 0,0 0 0 16,0-3 6-16,0 3 1 0,3-3 0 0,0-2 0 16,0 2-4-16,0-3 0 0,0-2 0 0,0 3 0 15,0-3 0-15,3-3 0 0,0 3 0 0,0-3 0 16,0-2 4-16,0 0 0 0,0-1 0 0,3-2 0 16,-4 0-7-16,4 0-1 0,0 0 0 0,-3 0 0 15,3-5 0-15,0 0-8 0,0-3 12 0,0 0-4 16,-3 0-8-16,3 0 0 0,-3-3 9 0,-1 1-9 15,1-3 8-15,0 2-8 0,0-2 10 0,0-3-10 16,-3 3 18-16,0-3-2 0,0 0-1 0,-3-3 0 16,0 4-1-16,0-1 0 0,0-3 0 0,-3 1 0 15,0 2-14-15,-3-3 0 0,3 3 0 0,-6 1 0 0,3 1-9 0,-3 1-2 16,0 2 0-16,-3-2 0 16,0 5-20-16,-3 0-4 0,-2 0-1 15,-1 3 0-15,0 3-91 0,-6 2-18 0,0 2-4 0,0 3-711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81B6-734D-4E22-BEB5-293666E9822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23C3-A004-436A-8D7A-540D3A93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0838-DD4C-465B-83D3-18B0D6179661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34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0838-DD4C-465B-83D3-18B0D6179661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30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493D-A870-434D-B6C0-E3E1AE0279C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emf"/><Relationship Id="rId4" Type="http://schemas.openxmlformats.org/officeDocument/2006/relationships/image" Target="../media/image9.wmf"/><Relationship Id="rId9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.png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273200" y="45910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dirty="0" smtClean="0"/>
              <a:t>Design of Wind Turbine Rotors for RES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grpSp>
        <p:nvGrpSpPr>
          <p:cNvPr id="7171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75" name="Group 2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7185" name="Rectangle 2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6" name="Rectangle 3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6" name="Group 3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7183" name="Rectangle 3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4" name="Rectangle 3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7" name="Group 3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7181" name="Rectangle 3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2" name="Rectangle 3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8" name="Group 3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7179" name="Rectangle 3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0" name="Rectangle 3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47813" y="3851816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 P M V </a:t>
            </a:r>
            <a:r>
              <a:rPr lang="en-US" sz="1800" kern="0" dirty="0" err="1">
                <a:latin typeface="CommercialScript BT" pitchFamily="66" charset="0"/>
              </a:rPr>
              <a:t>Subbarao</a:t>
            </a:r>
            <a:endParaRPr lang="en-US" sz="1800" kern="0" dirty="0">
              <a:latin typeface="CommercialScript BT" pitchFamily="66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Professor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Tempus Sans ITC" pitchFamily="82" charset="0"/>
              </a:rPr>
              <a:t>Mechanical Engineering Department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 err="1">
                <a:latin typeface="Tempus Sans ITC" pitchFamily="82" charset="0"/>
              </a:rPr>
              <a:t>Head,CRDT</a:t>
            </a:r>
            <a:endParaRPr lang="en-US" sz="1800" kern="0" dirty="0">
              <a:latin typeface="Tempus Sans ITC" pitchFamily="82" charset="0"/>
            </a:endParaRPr>
          </a:p>
        </p:txBody>
      </p:sp>
      <p:pic>
        <p:nvPicPr>
          <p:cNvPr id="22" name="Rectangle 19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92377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400000" lon="1200000" rev="0"/>
            </a:camera>
            <a:lightRig rig="threePt" dir="t"/>
          </a:scene3d>
          <a:sp3d>
            <a:bevelT w="139700" h="120650" prst="relaxedInset"/>
            <a:bevelB w="38100" h="88900"/>
          </a:sp3d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87678" y="5700162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Easy to Develop and Maintain Locally….</a:t>
            </a:r>
            <a:endParaRPr lang="en-US" altLang="en-US" sz="3200" dirty="0">
              <a:solidFill>
                <a:srgbClr val="00B050"/>
              </a:solidFill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2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1113"/>
            <a:ext cx="7772400" cy="1143000"/>
          </a:xfrm>
        </p:spPr>
        <p:txBody>
          <a:bodyPr/>
          <a:lstStyle/>
          <a:p>
            <a:r>
              <a:rPr lang="en-IN" altLang="en-US" sz="2800" smtClean="0"/>
              <a:t>Capacity of Drag Device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138363" y="1727200"/>
          <a:ext cx="48672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3" imgW="2298700" imgH="482600" progId="Equation.3">
                  <p:embed/>
                </p:oleObj>
              </mc:Choice>
              <mc:Fallback>
                <p:oleObj name="Equation" r:id="rId3" imgW="2298700" imgH="4826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1727200"/>
                        <a:ext cx="48672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44500" y="1041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Instantaneous Power Developed by a drag device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328613" y="2974975"/>
            <a:ext cx="557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Average Power Developed by a drag device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403600" y="3657600"/>
          <a:ext cx="25828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5" imgW="1218671" imgH="482391" progId="Equation.3">
                  <p:embed/>
                </p:oleObj>
              </mc:Choice>
              <mc:Fallback>
                <p:oleObj name="Equation" r:id="rId5" imgW="1218671" imgH="482391" progId="Equation.3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3657600"/>
                        <a:ext cx="2582863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493838" y="4927600"/>
          <a:ext cx="61341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7" imgW="2895600" imgH="558800" progId="Equation.3">
                  <p:embed/>
                </p:oleObj>
              </mc:Choice>
              <mc:Fallback>
                <p:oleObj name="Equation" r:id="rId7" imgW="2895600" imgH="558800" progId="Equation.3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4927600"/>
                        <a:ext cx="61341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33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3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326726" y="237302"/>
            <a:ext cx="6934200" cy="785812"/>
          </a:xfrm>
        </p:spPr>
        <p:txBody>
          <a:bodyPr>
            <a:normAutofit fontScale="90000"/>
          </a:bodyPr>
          <a:lstStyle/>
          <a:p>
            <a:r>
              <a:rPr lang="en-IN" altLang="en-US" sz="2800" dirty="0" smtClean="0"/>
              <a:t>Power Coefficient of A multi-Cup Drag Wind Turbine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8475" y="1025525"/>
            <a:ext cx="5043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The instantaneous power coefficient of reference cup: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661025" y="1116013"/>
          <a:ext cx="13335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3" imgW="761669" imgH="431613" progId="Equation.3">
                  <p:embed/>
                </p:oleObj>
              </mc:Choice>
              <mc:Fallback>
                <p:oleObj name="Equation" r:id="rId3" imgW="761669" imgH="431613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1116013"/>
                        <a:ext cx="13335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71488" y="2243138"/>
            <a:ext cx="454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The instantaneous power coefficient of multi cup turbine:</a:t>
            </a: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4586288" y="2155825"/>
          <a:ext cx="4148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5" imgW="2451100" imgH="647700" progId="Equation.3">
                  <p:embed/>
                </p:oleObj>
              </mc:Choice>
              <mc:Fallback>
                <p:oleObj name="Equation" r:id="rId5" imgW="2451100" imgH="647700" progId="Equation.3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2155825"/>
                        <a:ext cx="414813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1336675" y="3255963"/>
          <a:ext cx="67484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7" imgW="3987800" imgH="711200" progId="Equation.3">
                  <p:embed/>
                </p:oleObj>
              </mc:Choice>
              <mc:Fallback>
                <p:oleObj name="Equation" r:id="rId7" imgW="3987800" imgH="711200" progId="Equation.3">
                  <p:embed/>
                  <p:pic>
                    <p:nvPicPr>
                      <p:cNvPr id="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3255963"/>
                        <a:ext cx="674846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2438400" y="5192713"/>
          <a:ext cx="56086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tion" r:id="rId9" imgW="3314700" imgH="711200" progId="Equation.3">
                  <p:embed/>
                </p:oleObj>
              </mc:Choice>
              <mc:Fallback>
                <p:oleObj name="Equation" r:id="rId9" imgW="3314700" imgH="711200" progId="Equation.3">
                  <p:embed/>
                  <p:pic>
                    <p:nvPicPr>
                      <p:cNvPr id="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92713"/>
                        <a:ext cx="56086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04800" y="4605338"/>
            <a:ext cx="800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The instantaneous torque coefficient of multi cup turbine:</a:t>
            </a: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38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1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IN" altLang="en-US" sz="2800" smtClean="0"/>
              <a:t>Savonius Rotor Wind Turbine</a:t>
            </a:r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3588"/>
            <a:ext cx="2251075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163638"/>
            <a:ext cx="287655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143000"/>
            <a:ext cx="30083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4219575"/>
            <a:ext cx="317658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159250"/>
            <a:ext cx="30686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34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04200" y="1865880"/>
              <a:ext cx="1850760" cy="234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000" y="1859760"/>
                <a:ext cx="1869480" cy="23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7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5588" y="-9525"/>
            <a:ext cx="6221412" cy="909638"/>
          </a:xfrm>
        </p:spPr>
        <p:txBody>
          <a:bodyPr/>
          <a:lstStyle/>
          <a:p>
            <a:r>
              <a:rPr lang="en-IN" altLang="en-US" sz="2800" smtClean="0"/>
              <a:t>Design of Blade for Savonius Rotor Wind Turbine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3000"/>
            <a:ext cx="408463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895600"/>
            <a:ext cx="452755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33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2413" y="180091"/>
            <a:ext cx="7772400" cy="973138"/>
          </a:xfrm>
        </p:spPr>
        <p:txBody>
          <a:bodyPr/>
          <a:lstStyle/>
          <a:p>
            <a:r>
              <a:rPr lang="en-IN" altLang="en-US" sz="2800" dirty="0" smtClean="0"/>
              <a:t>Local Static Coefficient of Torque</a:t>
            </a:r>
          </a:p>
        </p:txBody>
      </p:sp>
      <p:pic>
        <p:nvPicPr>
          <p:cNvPr id="1229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954088"/>
            <a:ext cx="88011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19320" y="1203120"/>
              <a:ext cx="7399440" cy="418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160" y="1191960"/>
                <a:ext cx="7421760" cy="42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1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66700" y="136691"/>
            <a:ext cx="6629400" cy="1143000"/>
          </a:xfrm>
        </p:spPr>
        <p:txBody>
          <a:bodyPr/>
          <a:lstStyle/>
          <a:p>
            <a:r>
              <a:rPr lang="en-IN" altLang="en-US" sz="2800" dirty="0" smtClean="0"/>
              <a:t>The cyclic torque coefficients with</a:t>
            </a:r>
            <a:br>
              <a:rPr lang="en-IN" altLang="en-US" sz="2800" dirty="0" smtClean="0"/>
            </a:br>
            <a:r>
              <a:rPr lang="en-IN" altLang="en-US" sz="2800" dirty="0" smtClean="0"/>
              <a:t>the time for modify 4 rotor at different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47750"/>
            <a:ext cx="8016875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42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71316" y="91252"/>
            <a:ext cx="6553200" cy="1371600"/>
          </a:xfrm>
        </p:spPr>
        <p:txBody>
          <a:bodyPr/>
          <a:lstStyle/>
          <a:p>
            <a:r>
              <a:rPr lang="en-IN" altLang="en-US" sz="2800" dirty="0" smtClean="0"/>
              <a:t>Ensemble Average torque coefficient versus</a:t>
            </a:r>
            <a:br>
              <a:rPr lang="en-IN" altLang="en-US" sz="2800" dirty="0" smtClean="0"/>
            </a:br>
            <a:r>
              <a:rPr lang="en-IN" altLang="en-US" sz="2800" dirty="0" smtClean="0"/>
              <a:t>the instantaneous location of the rotor at</a:t>
            </a:r>
            <a:br>
              <a:rPr lang="en-IN" altLang="en-US" sz="2800" dirty="0" smtClean="0"/>
            </a:br>
            <a:r>
              <a:rPr lang="en-IN" altLang="en-US" sz="2800" dirty="0" smtClean="0"/>
              <a:t>different tip speed ratios.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47800"/>
            <a:ext cx="8278812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289803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6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4638" y="-52388"/>
            <a:ext cx="6827837" cy="1143001"/>
          </a:xfrm>
        </p:spPr>
        <p:txBody>
          <a:bodyPr/>
          <a:lstStyle/>
          <a:p>
            <a:r>
              <a:rPr lang="en-IN" altLang="en-US" sz="2800" smtClean="0"/>
              <a:t>Savonius Turbine : Average Coefficient of Torque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028700"/>
            <a:ext cx="75898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87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0675" y="15875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IN" altLang="en-US" sz="2800" smtClean="0"/>
              <a:t>Savonius Turbine : Average Power Coefficient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6488"/>
            <a:ext cx="81534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84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65B9015-F1AF-681C-3B11-F662EF4603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4" y="1248519"/>
            <a:ext cx="4337144" cy="3241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BA2D8-4BD4-B927-11EA-FB86EB211A85}"/>
              </a:ext>
            </a:extLst>
          </p:cNvPr>
          <p:cNvSpPr txBox="1"/>
          <p:nvPr/>
        </p:nvSpPr>
        <p:spPr>
          <a:xfrm>
            <a:off x="288333" y="357820"/>
            <a:ext cx="504997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800" b="1" i="1" dirty="0" smtClean="0">
                <a:solidFill>
                  <a:schemeClr val="accent2"/>
                </a:solidFill>
                <a:cs typeface="Aharoni" panose="02010803020104030203" pitchFamily="2" charset="-79"/>
              </a:rPr>
              <a:t>IIT Delhi :  </a:t>
            </a:r>
            <a:r>
              <a:rPr lang="en-IN" sz="2800" b="1" i="1" dirty="0" err="1" smtClean="0">
                <a:solidFill>
                  <a:schemeClr val="accent2"/>
                </a:solidFill>
                <a:cs typeface="Aharoni" panose="02010803020104030203" pitchFamily="2" charset="-79"/>
              </a:rPr>
              <a:t>Savonius</a:t>
            </a:r>
            <a:r>
              <a:rPr lang="en-IN" sz="2800" b="1" i="1" dirty="0" smtClean="0">
                <a:solidFill>
                  <a:schemeClr val="accent2"/>
                </a:solidFill>
                <a:cs typeface="Aharoni" panose="02010803020104030203" pitchFamily="2" charset="-79"/>
              </a:rPr>
              <a:t> </a:t>
            </a:r>
            <a:r>
              <a:rPr lang="en-IN" sz="2800" b="1" i="1" dirty="0">
                <a:solidFill>
                  <a:schemeClr val="accent2"/>
                </a:solidFill>
                <a:cs typeface="Aharoni" panose="02010803020104030203" pitchFamily="2" charset="-79"/>
              </a:rPr>
              <a:t>wind </a:t>
            </a:r>
            <a:r>
              <a:rPr lang="en-IN" sz="2800" b="1" i="1" dirty="0" smtClean="0">
                <a:solidFill>
                  <a:schemeClr val="accent2"/>
                </a:solidFill>
                <a:cs typeface="Aharoni" panose="02010803020104030203" pitchFamily="2" charset="-79"/>
              </a:rPr>
              <a:t>turbine</a:t>
            </a:r>
            <a:endParaRPr lang="en-IN" sz="2800" b="1" i="1" dirty="0">
              <a:solidFill>
                <a:schemeClr val="accent2"/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BE0B3-D5AA-1066-2325-24941793E1BC}"/>
              </a:ext>
            </a:extLst>
          </p:cNvPr>
          <p:cNvSpPr txBox="1"/>
          <p:nvPr/>
        </p:nvSpPr>
        <p:spPr>
          <a:xfrm>
            <a:off x="6183600" y="2369497"/>
            <a:ext cx="2450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 smtClean="0">
                <a:latin typeface="Times New Roman" panose="02020603050405020304" pitchFamily="18" charset="0"/>
              </a:rPr>
              <a:t>Advanced </a:t>
            </a:r>
            <a:r>
              <a:rPr lang="en-US" sz="1800" b="1" i="1" u="none" strike="noStrike" baseline="0" dirty="0" err="1" smtClean="0">
                <a:latin typeface="Times New Roman" panose="02020603050405020304" pitchFamily="18" charset="0"/>
              </a:rPr>
              <a:t>Savonius</a:t>
            </a:r>
            <a:r>
              <a:rPr lang="en-US" sz="1800" b="1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wind turbine</a:t>
            </a:r>
            <a:endParaRPr lang="en-US" dirty="0"/>
          </a:p>
        </p:txBody>
      </p:sp>
      <p:pic>
        <p:nvPicPr>
          <p:cNvPr id="8" name="Picture 7" descr="A picture containing sky, outdoor, transport, aircraft&#10;&#10;Description automatically generated">
            <a:extLst>
              <a:ext uri="{FF2B5EF4-FFF2-40B4-BE49-F238E27FC236}">
                <a16:creationId xmlns:a16="http://schemas.microsoft.com/office/drawing/2014/main" id="{36B9D3A7-52AB-2DFB-EF31-9673751E0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" b="6843"/>
          <a:stretch/>
        </p:blipFill>
        <p:spPr>
          <a:xfrm>
            <a:off x="5452507" y="3211050"/>
            <a:ext cx="3463818" cy="2984837"/>
          </a:xfrm>
          <a:prstGeom prst="rect">
            <a:avLst/>
          </a:prstGeom>
        </p:spPr>
      </p:pic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31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128588"/>
            <a:ext cx="7772400" cy="762000"/>
          </a:xfrm>
        </p:spPr>
        <p:txBody>
          <a:bodyPr/>
          <a:lstStyle/>
          <a:p>
            <a:r>
              <a:rPr lang="en-IN" altLang="en-US" sz="2800" smtClean="0"/>
              <a:t>The Cost of Wind Turbine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524000"/>
            <a:ext cx="7621587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1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92E-D384-4461-97B2-F9095EC87BB8}" type="slidenum">
              <a:rPr lang="en-IN" smtClean="0"/>
              <a:pPr/>
              <a:t>20</a:t>
            </a:fld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A0786-2CFF-4FA7-B4B7-3964A480DF4E}"/>
              </a:ext>
            </a:extLst>
          </p:cNvPr>
          <p:cNvSpPr txBox="1"/>
          <p:nvPr/>
        </p:nvSpPr>
        <p:spPr>
          <a:xfrm>
            <a:off x="600895" y="351479"/>
            <a:ext cx="627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cs typeface="Aharoni" panose="02010803020104030203" pitchFamily="2" charset="-79"/>
              </a:rPr>
              <a:t>Geometrical Variants of </a:t>
            </a:r>
            <a:r>
              <a:rPr lang="en-US" sz="2800" dirty="0" err="1" smtClean="0">
                <a:cs typeface="Aharoni" panose="02010803020104030203" pitchFamily="2" charset="-79"/>
              </a:rPr>
              <a:t>Savonius</a:t>
            </a:r>
            <a:r>
              <a:rPr lang="en-US" sz="2800" dirty="0" smtClean="0">
                <a:cs typeface="Aharoni" panose="02010803020104030203" pitchFamily="2" charset="-79"/>
              </a:rPr>
              <a:t> </a:t>
            </a:r>
            <a:r>
              <a:rPr lang="en-US" sz="2800" dirty="0">
                <a:cs typeface="Aharoni" panose="02010803020104030203" pitchFamily="2" charset="-79"/>
              </a:rPr>
              <a:t>turbine</a:t>
            </a:r>
            <a:endParaRPr lang="en-IN" sz="2800" dirty="0">
              <a:cs typeface="Aharoni" panose="02010803020104030203" pitchFamily="2" charset="-79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C67ED2-DCBF-92C7-6B0E-59092ADCB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5" y="1199943"/>
            <a:ext cx="5461105" cy="51985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67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15011" y="232189"/>
            <a:ext cx="5875578" cy="795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cs typeface="Times New Roman" panose="02020603050405020304" pitchFamily="18" charset="0"/>
              </a:rPr>
              <a:t>The Power Extraction Analysis for Wind Turbines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3820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1524000"/>
            <a:ext cx="27432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1600200"/>
            <a:ext cx="19050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1524000"/>
            <a:ext cx="2057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30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4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240" y="21227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21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0675" y="19050"/>
            <a:ext cx="6308725" cy="1143000"/>
          </a:xfrm>
        </p:spPr>
        <p:txBody>
          <a:bodyPr/>
          <a:lstStyle/>
          <a:p>
            <a:r>
              <a:rPr lang="en-IN" altLang="en-US" sz="2800" smtClean="0">
                <a:cs typeface="Times New Roman" panose="02020603050405020304" pitchFamily="18" charset="0"/>
              </a:rPr>
              <a:t>Mechanical Power Extraction :The Fundamental Aerodynamic Phenomena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8" y="1447800"/>
            <a:ext cx="8507412" cy="4648200"/>
          </a:xfrm>
        </p:spPr>
        <p:txBody>
          <a:bodyPr/>
          <a:lstStyle/>
          <a:p>
            <a:r>
              <a:rPr lang="en-IN" altLang="en-US" sz="2400" dirty="0" smtClean="0">
                <a:cs typeface="Times New Roman" panose="02020603050405020304" pitchFamily="18" charset="0"/>
              </a:rPr>
              <a:t>All bodies exposed to an airflow experience aerodynamic force.</a:t>
            </a:r>
          </a:p>
          <a:p>
            <a:r>
              <a:rPr lang="en-IN" altLang="en-US" sz="2400" dirty="0" smtClean="0">
                <a:cs typeface="Times New Roman" panose="02020603050405020304" pitchFamily="18" charset="0"/>
              </a:rPr>
              <a:t>This force generated on a wind turbine rotor is responsible for </a:t>
            </a:r>
          </a:p>
          <a:p>
            <a:r>
              <a:rPr lang="en-IN" altLang="en-US" sz="2400" dirty="0" smtClean="0">
                <a:cs typeface="Times New Roman" panose="02020603050405020304" pitchFamily="18" charset="0"/>
              </a:rPr>
              <a:t>generation of change in tangential velocity across a rotor &amp; </a:t>
            </a:r>
          </a:p>
          <a:p>
            <a:r>
              <a:rPr lang="en-IN" altLang="en-US" sz="2400" dirty="0" smtClean="0">
                <a:cs typeface="Times New Roman" panose="02020603050405020304" pitchFamily="18" charset="0"/>
              </a:rPr>
              <a:t>Axial induction in upstream wind.</a:t>
            </a:r>
          </a:p>
          <a:p>
            <a:r>
              <a:rPr lang="en-IN" altLang="en-US" sz="2400" dirty="0" smtClean="0">
                <a:cs typeface="Times New Roman" panose="02020603050405020304" pitchFamily="18" charset="0"/>
              </a:rPr>
              <a:t>The components of which are defined as</a:t>
            </a:r>
          </a:p>
          <a:p>
            <a:r>
              <a:rPr lang="en-IN" altLang="en-US" sz="2400" dirty="0" smtClean="0">
                <a:cs typeface="Times New Roman" panose="02020603050405020304" pitchFamily="18" charset="0"/>
              </a:rPr>
              <a:t> aerodynamic drag (in the direction of flow), and </a:t>
            </a:r>
          </a:p>
          <a:p>
            <a:r>
              <a:rPr lang="en-IN" altLang="en-US" sz="2400" dirty="0" smtClean="0">
                <a:cs typeface="Times New Roman" panose="02020603050405020304" pitchFamily="18" charset="0"/>
              </a:rPr>
              <a:t>as aerodynamic lift (at a right angle to the direction of flow).</a:t>
            </a:r>
          </a:p>
          <a:p>
            <a:r>
              <a:rPr lang="en-IN" altLang="en-US" sz="2400" dirty="0" smtClean="0">
                <a:cs typeface="Times New Roman" panose="02020603050405020304" pitchFamily="18" charset="0"/>
              </a:rPr>
              <a:t>The component of force responsible for above effects, greatly influences the actual power developed by a wind turbine. </a:t>
            </a:r>
          </a:p>
          <a:p>
            <a:endParaRPr lang="en-IN" altLang="en-US" sz="2400" dirty="0" smtClean="0">
              <a:cs typeface="Times New Roman" panose="02020603050405020304" pitchFamily="18" charset="0"/>
            </a:endParaRPr>
          </a:p>
        </p:txBody>
      </p: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09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399988" y="269739"/>
            <a:ext cx="6318250" cy="817835"/>
          </a:xfrm>
        </p:spPr>
        <p:txBody>
          <a:bodyPr>
            <a:noAutofit/>
          </a:bodyPr>
          <a:lstStyle/>
          <a:p>
            <a:r>
              <a:rPr lang="en-I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 of Changing Angular Momentum/ Axial Induction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949325" y="1090613"/>
            <a:ext cx="2403475" cy="5238750"/>
            <a:chOff x="949214" y="1090613"/>
            <a:chExt cx="2403586" cy="5238452"/>
          </a:xfrm>
        </p:grpSpPr>
        <p:pic>
          <p:nvPicPr>
            <p:cNvPr id="5143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14" y="1090613"/>
              <a:ext cx="2251185" cy="4674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TextBox 22"/>
            <p:cNvSpPr txBox="1">
              <a:spLocks noChangeArrowheads="1"/>
            </p:cNvSpPr>
            <p:nvPr/>
          </p:nvSpPr>
          <p:spPr bwMode="auto">
            <a:xfrm>
              <a:off x="1141104" y="5867400"/>
              <a:ext cx="22116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Drag driven WT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594225" y="928688"/>
            <a:ext cx="3276600" cy="5410200"/>
            <a:chOff x="4644403" y="918397"/>
            <a:chExt cx="3276600" cy="5410668"/>
          </a:xfrm>
        </p:grpSpPr>
        <p:pic>
          <p:nvPicPr>
            <p:cNvPr id="514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403" y="918397"/>
              <a:ext cx="3276600" cy="451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Box 23"/>
            <p:cNvSpPr txBox="1">
              <a:spLocks noChangeArrowheads="1"/>
            </p:cNvSpPr>
            <p:nvPr/>
          </p:nvSpPr>
          <p:spPr bwMode="auto">
            <a:xfrm>
              <a:off x="5486400" y="5867400"/>
              <a:ext cx="20562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Lift driven WT</a:t>
              </a:r>
            </a:p>
          </p:txBody>
        </p: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34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65840" y="2080440"/>
              <a:ext cx="534240" cy="118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000" y="2072880"/>
                <a:ext cx="549360" cy="12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3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5E0E0E-715F-34F1-4324-C4FD1027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1223932"/>
            <a:ext cx="8601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r"/>
                <a:tab pos="5486400" algn="r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Popular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VAWTs</a:t>
            </a:r>
            <a:endParaRPr kumimoji="0" lang="en-US" altLang="en-US" sz="2400" b="0" i="1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3073" name="Picture 30" descr="Diagram&#10;&#10;Description automatically generated">
            <a:extLst>
              <a:ext uri="{FF2B5EF4-FFF2-40B4-BE49-F238E27FC236}">
                <a16:creationId xmlns:a16="http://schemas.microsoft.com/office/drawing/2014/main" id="{14E8801A-44D5-4A2D-4C2B-61F6DF41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07" y="2338210"/>
            <a:ext cx="5690185" cy="19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4DD4F7-E346-F000-4660-919FEBF1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48" y="4904909"/>
            <a:ext cx="5883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axis turbines 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(M. J. Khan et al. 2009)</a:t>
            </a:r>
            <a:endParaRPr kumimoji="0" lang="en-GB" altLang="en-US" sz="24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1630F8-1FC2-7F23-2903-141FED2B94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2620" y="4095851"/>
          <a:ext cx="5690185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583">
                  <a:extLst>
                    <a:ext uri="{9D8B030D-6E8A-4147-A177-3AD203B41FA5}">
                      <a16:colId xmlns:a16="http://schemas.microsoft.com/office/drawing/2014/main" val="2702486456"/>
                    </a:ext>
                  </a:extLst>
                </a:gridCol>
                <a:gridCol w="1870392">
                  <a:extLst>
                    <a:ext uri="{9D8B030D-6E8A-4147-A177-3AD203B41FA5}">
                      <a16:colId xmlns:a16="http://schemas.microsoft.com/office/drawing/2014/main" val="3110201341"/>
                    </a:ext>
                  </a:extLst>
                </a:gridCol>
                <a:gridCol w="2151210">
                  <a:extLst>
                    <a:ext uri="{9D8B030D-6E8A-4147-A177-3AD203B41FA5}">
                      <a16:colId xmlns:a16="http://schemas.microsoft.com/office/drawing/2014/main" val="277758047"/>
                    </a:ext>
                  </a:extLst>
                </a:gridCol>
              </a:tblGrid>
              <a:tr h="1162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Darrieus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Gorlov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Savonius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9282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0F6C31D-46DA-AD49-B42E-3255DE8434B6}"/>
              </a:ext>
            </a:extLst>
          </p:cNvPr>
          <p:cNvSpPr txBox="1"/>
          <p:nvPr/>
        </p:nvSpPr>
        <p:spPr>
          <a:xfrm>
            <a:off x="695683" y="386089"/>
            <a:ext cx="6200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vertical axis </a:t>
            </a: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 turbines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5376383" y="2073002"/>
            <a:ext cx="2123192" cy="2613846"/>
          </a:xfrm>
          <a:prstGeom prst="ellipse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846478" y="5572898"/>
            <a:ext cx="2424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Coefficient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480488" y="5584635"/>
          <a:ext cx="1584374" cy="91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5" imgW="1028520" imgH="596880" progId="Equation.3">
                  <p:embed/>
                </p:oleObj>
              </mc:Choice>
              <mc:Fallback>
                <p:oleObj name="Equation" r:id="rId5" imgW="1028520" imgH="59688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488" y="5584635"/>
                        <a:ext cx="1584374" cy="91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4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3F6226-0ECD-6860-D8D2-6796E50204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421" y="1676620"/>
          <a:ext cx="8196777" cy="5364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04910">
                  <a:extLst>
                    <a:ext uri="{9D8B030D-6E8A-4147-A177-3AD203B41FA5}">
                      <a16:colId xmlns:a16="http://schemas.microsoft.com/office/drawing/2014/main" val="2225406974"/>
                    </a:ext>
                  </a:extLst>
                </a:gridCol>
                <a:gridCol w="1454820">
                  <a:extLst>
                    <a:ext uri="{9D8B030D-6E8A-4147-A177-3AD203B41FA5}">
                      <a16:colId xmlns:a16="http://schemas.microsoft.com/office/drawing/2014/main" val="2985013309"/>
                    </a:ext>
                  </a:extLst>
                </a:gridCol>
                <a:gridCol w="1766698">
                  <a:extLst>
                    <a:ext uri="{9D8B030D-6E8A-4147-A177-3AD203B41FA5}">
                      <a16:colId xmlns:a16="http://schemas.microsoft.com/office/drawing/2014/main" val="3988371025"/>
                    </a:ext>
                  </a:extLst>
                </a:gridCol>
                <a:gridCol w="1870349">
                  <a:extLst>
                    <a:ext uri="{9D8B030D-6E8A-4147-A177-3AD203B41FA5}">
                      <a16:colId xmlns:a16="http://schemas.microsoft.com/office/drawing/2014/main" val="3975854513"/>
                    </a:ext>
                  </a:extLst>
                </a:gridCol>
              </a:tblGrid>
              <a:tr h="3288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Gorlov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Darrieus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4292242713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Coefficient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0.15 - 0.2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3591601807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Blade profile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2810808129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 Speed Ratio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1680097886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2989162686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Blade area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171989839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Self-starting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if helical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1993646170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structure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713085183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1067545728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price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4071343793"/>
                  </a:ext>
                </a:extLst>
              </a:tr>
              <a:tr h="32883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Debris issue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2" marR="87252" marT="0" marB="0"/>
                </a:tc>
                <a:extLst>
                  <a:ext uri="{0D108BD9-81ED-4DB2-BD59-A6C34878D82A}">
                    <a16:rowId xmlns:a16="http://schemas.microsoft.com/office/drawing/2014/main" val="5333682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EDE057-7C3D-71C8-F81F-05FC98900563}"/>
              </a:ext>
            </a:extLst>
          </p:cNvPr>
          <p:cNvSpPr txBox="1"/>
          <p:nvPr/>
        </p:nvSpPr>
        <p:spPr>
          <a:xfrm>
            <a:off x="723899" y="247385"/>
            <a:ext cx="688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indent="-62992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Holistic Analysis of VAWTs</a:t>
            </a:r>
            <a:endParaRPr lang="en-US" sz="24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3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7772400" cy="508000"/>
          </a:xfrm>
        </p:spPr>
        <p:txBody>
          <a:bodyPr/>
          <a:lstStyle/>
          <a:p>
            <a:r>
              <a:rPr lang="en-IN" altLang="en-US" sz="2800" smtClean="0"/>
              <a:t>Drag Translator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034" y="3281363"/>
            <a:ext cx="8462165" cy="1703387"/>
          </a:xfrm>
        </p:spPr>
        <p:txBody>
          <a:bodyPr/>
          <a:lstStyle/>
          <a:p>
            <a:r>
              <a:rPr lang="en-IN" altLang="en-US" sz="2400" dirty="0" smtClean="0"/>
              <a:t>Drag results from the </a:t>
            </a:r>
            <a:r>
              <a:rPr lang="en-IN" altLang="en-US" sz="2400" i="1" dirty="0" smtClean="0"/>
              <a:t>relative velocity </a:t>
            </a:r>
            <a:r>
              <a:rPr lang="en-IN" altLang="en-US" sz="2400" dirty="0" smtClean="0"/>
              <a:t>between the wind and the device.</a:t>
            </a:r>
          </a:p>
          <a:p>
            <a:r>
              <a:rPr lang="en-IN" altLang="en-US" sz="2400" dirty="0" smtClean="0"/>
              <a:t>The power extracted by an elementary drag is the product of the drag force and the translation velocity.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30442"/>
              </p:ext>
            </p:extLst>
          </p:nvPr>
        </p:nvGraphicFramePr>
        <p:xfrm>
          <a:off x="2011363" y="5638800"/>
          <a:ext cx="58801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3" imgW="2743200" imgH="393480" progId="Equation.3">
                  <p:embed/>
                </p:oleObj>
              </mc:Choice>
              <mc:Fallback>
                <p:oleObj name="Equation" r:id="rId3" imgW="274320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5638800"/>
                        <a:ext cx="58801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85816"/>
              </p:ext>
            </p:extLst>
          </p:nvPr>
        </p:nvGraphicFramePr>
        <p:xfrm>
          <a:off x="3387725" y="4941888"/>
          <a:ext cx="29130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5" imgW="1358640" imgH="228600" progId="Equation.3">
                  <p:embed/>
                </p:oleObj>
              </mc:Choice>
              <mc:Fallback>
                <p:oleObj name="Equation" r:id="rId5" imgW="135864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41888"/>
                        <a:ext cx="29130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3" y="1085850"/>
            <a:ext cx="533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31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089720" y="1435320"/>
              <a:ext cx="6824880" cy="1793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1440" y="1425960"/>
                <a:ext cx="6842520" cy="18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IN" altLang="en-US" sz="2800" smtClean="0">
                <a:cs typeface="Times New Roman" panose="02020603050405020304" pitchFamily="18" charset="0"/>
              </a:rPr>
              <a:t>Simple Drag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0"/>
            <a:ext cx="6110288" cy="3124200"/>
          </a:xfrm>
        </p:spPr>
        <p:txBody>
          <a:bodyPr/>
          <a:lstStyle/>
          <a:p>
            <a:r>
              <a:rPr lang="en-IN" altLang="en-US" sz="2400" smtClean="0">
                <a:cs typeface="Times New Roman" panose="02020603050405020304" pitchFamily="18" charset="0"/>
              </a:rPr>
              <a:t>The simplest type of wind energy conversion can be achieved by means of pure drag surfaces. 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The air impinges on the surface </a:t>
            </a:r>
            <a:r>
              <a:rPr lang="en-IN" altLang="en-US" sz="2400" i="1" smtClean="0">
                <a:cs typeface="Times New Roman" panose="02020603050405020304" pitchFamily="18" charset="0"/>
              </a:rPr>
              <a:t>A </a:t>
            </a:r>
            <a:r>
              <a:rPr lang="en-IN" altLang="en-US" sz="2400" smtClean="0">
                <a:cs typeface="Times New Roman" panose="02020603050405020304" pitchFamily="18" charset="0"/>
              </a:rPr>
              <a:t>with velocity</a:t>
            </a:r>
            <a:r>
              <a:rPr lang="en-IN" altLang="en-US" sz="2400" i="1" smtClean="0">
                <a:cs typeface="Times New Roman" panose="02020603050405020304" pitchFamily="18" charset="0"/>
              </a:rPr>
              <a:t> V</a:t>
            </a:r>
            <a:r>
              <a:rPr lang="en-IN" altLang="en-US" sz="2400" i="1" baseline="-25000" smtClean="0">
                <a:cs typeface="Times New Roman" panose="02020603050405020304" pitchFamily="18" charset="0"/>
              </a:rPr>
              <a:t>0</a:t>
            </a:r>
            <a:r>
              <a:rPr lang="en-IN" altLang="en-US" sz="2400" i="1" smtClean="0">
                <a:cs typeface="Times New Roman" panose="02020603050405020304" pitchFamily="18" charset="0"/>
              </a:rPr>
              <a:t>. 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The instantaneous power capture </a:t>
            </a:r>
            <a:r>
              <a:rPr lang="en-IN" altLang="en-US" sz="2400" i="1" smtClean="0">
                <a:cs typeface="Times New Roman" panose="02020603050405020304" pitchFamily="18" charset="0"/>
              </a:rPr>
              <a:t>P </a:t>
            </a:r>
            <a:r>
              <a:rPr lang="en-IN" altLang="en-US" sz="2400" smtClean="0">
                <a:cs typeface="Times New Roman" panose="02020603050405020304" pitchFamily="18" charset="0"/>
              </a:rPr>
              <a:t>from the aerodynamic drag </a:t>
            </a:r>
            <a:r>
              <a:rPr lang="en-IN" altLang="en-US" sz="2400" i="1" smtClean="0">
                <a:cs typeface="Times New Roman" panose="02020603050405020304" pitchFamily="18" charset="0"/>
              </a:rPr>
              <a:t>D, </a:t>
            </a:r>
            <a:r>
              <a:rPr lang="en-IN" altLang="en-US" sz="2400" smtClean="0">
                <a:cs typeface="Times New Roman" panose="02020603050405020304" pitchFamily="18" charset="0"/>
              </a:rPr>
              <a:t>and the velocity </a:t>
            </a:r>
            <a:r>
              <a:rPr lang="en-IN" altLang="en-US" sz="2400" i="1" smtClean="0">
                <a:cs typeface="Times New Roman" panose="02020603050405020304" pitchFamily="18" charset="0"/>
              </a:rPr>
              <a:t>V</a:t>
            </a:r>
            <a:r>
              <a:rPr lang="en-IN" altLang="en-US" sz="2400" i="1" baseline="-25000" smtClean="0">
                <a:cs typeface="Times New Roman" panose="02020603050405020304" pitchFamily="18" charset="0"/>
              </a:rPr>
              <a:t>blade </a:t>
            </a:r>
            <a:r>
              <a:rPr lang="en-IN" altLang="en-US" sz="2400" smtClean="0">
                <a:cs typeface="Times New Roman" panose="02020603050405020304" pitchFamily="18" charset="0"/>
              </a:rPr>
              <a:t>with which it moves is expressed as :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665538" y="4486275"/>
          <a:ext cx="24733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3" imgW="1167893" imgH="253890" progId="Equation.3">
                  <p:embed/>
                </p:oleObj>
              </mc:Choice>
              <mc:Fallback>
                <p:oleObj name="Equation" r:id="rId3" imgW="1167893" imgH="25389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486275"/>
                        <a:ext cx="24733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5486400"/>
            <a:ext cx="344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Define coefficient of drag: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200525" y="5421313"/>
          <a:ext cx="34956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5" imgW="1651000" imgH="393700" progId="Equation.3">
                  <p:embed/>
                </p:oleObj>
              </mc:Choice>
              <mc:Fallback>
                <p:oleObj name="Equation" r:id="rId5" imgW="1651000" imgH="393700" progId="Equation.3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5421313"/>
                        <a:ext cx="34956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733" y="1453357"/>
            <a:ext cx="2724150" cy="3352800"/>
          </a:xfrm>
          <a:prstGeom prst="rect">
            <a:avLst/>
          </a:prstGeom>
          <a:scene3d>
            <a:camera prst="orthographicFront">
              <a:rot lat="2400000" lon="2400000" rev="19200000"/>
            </a:camera>
            <a:lightRig rig="threePt" dir="t"/>
          </a:scene3d>
        </p:spPr>
      </p:pic>
      <p:cxnSp>
        <p:nvCxnSpPr>
          <p:cNvPr id="7176" name="Straight Arrow Connector 5"/>
          <p:cNvCxnSpPr>
            <a:cxnSpLocks noChangeShapeType="1"/>
          </p:cNvCxnSpPr>
          <p:nvPr/>
        </p:nvCxnSpPr>
        <p:spPr bwMode="auto">
          <a:xfrm>
            <a:off x="533400" y="2309813"/>
            <a:ext cx="1447800" cy="0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1042988" y="1824038"/>
            <a:ext cx="4746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IN" altLang="en-US" sz="2400" i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178" name="Straight Connector 8"/>
          <p:cNvCxnSpPr>
            <a:cxnSpLocks noChangeShapeType="1"/>
          </p:cNvCxnSpPr>
          <p:nvPr/>
        </p:nvCxnSpPr>
        <p:spPr bwMode="auto">
          <a:xfrm flipV="1">
            <a:off x="1052513" y="2151063"/>
            <a:ext cx="1557337" cy="18875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11"/>
          <p:cNvCxnSpPr>
            <a:cxnSpLocks noChangeShapeType="1"/>
          </p:cNvCxnSpPr>
          <p:nvPr/>
        </p:nvCxnSpPr>
        <p:spPr bwMode="auto">
          <a:xfrm>
            <a:off x="2014538" y="2808288"/>
            <a:ext cx="804862" cy="696912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2363788" y="3576638"/>
          <a:ext cx="5127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8" imgW="317225" imgH="253780" progId="Equation.3">
                  <p:embed/>
                </p:oleObj>
              </mc:Choice>
              <mc:Fallback>
                <p:oleObj name="Equation" r:id="rId8" imgW="317225" imgH="253780" progId="Equation.3">
                  <p:embed/>
                  <p:pic>
                    <p:nvPicPr>
                      <p:cNvPr id="7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576638"/>
                        <a:ext cx="5127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" name="Group 36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67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2304</TotalTime>
  <Words>443</Words>
  <Application>Microsoft Office PowerPoint</Application>
  <PresentationFormat>On-screen Show (4:3)</PresentationFormat>
  <Paragraphs>101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STXingkai</vt:lpstr>
      <vt:lpstr>Aharoni</vt:lpstr>
      <vt:lpstr>Arial</vt:lpstr>
      <vt:lpstr>Calibri</vt:lpstr>
      <vt:lpstr>Calibri Light</vt:lpstr>
      <vt:lpstr>CommercialScript BT</vt:lpstr>
      <vt:lpstr>Tempus Sans ITC</vt:lpstr>
      <vt:lpstr>Times New Roman</vt:lpstr>
      <vt:lpstr>Office Theme</vt:lpstr>
      <vt:lpstr>Equation</vt:lpstr>
      <vt:lpstr>PowerPoint Presentation</vt:lpstr>
      <vt:lpstr>The Cost of Wind Turbine</vt:lpstr>
      <vt:lpstr>The Power Extraction Analysis for Wind Turbines</vt:lpstr>
      <vt:lpstr>Mechanical Power Extraction :The Fundamental Aerodynamic Phenomena</vt:lpstr>
      <vt:lpstr>Basic Principle of Changing Angular Momentum/ Axial Induction</vt:lpstr>
      <vt:lpstr>PowerPoint Presentation</vt:lpstr>
      <vt:lpstr>PowerPoint Presentation</vt:lpstr>
      <vt:lpstr>Drag Translator</vt:lpstr>
      <vt:lpstr>Simple Drag Device</vt:lpstr>
      <vt:lpstr>Capacity of Drag Device</vt:lpstr>
      <vt:lpstr>Power Coefficient of A multi-Cup Drag Wind Turbine</vt:lpstr>
      <vt:lpstr>Savonius Rotor Wind Turbine</vt:lpstr>
      <vt:lpstr>Design of Blade for Savonius Rotor Wind Turbine </vt:lpstr>
      <vt:lpstr>Local Static Coefficient of Torque</vt:lpstr>
      <vt:lpstr>The cyclic torque coefficients with the time for modify 4 rotor at different</vt:lpstr>
      <vt:lpstr>Ensemble Average torque coefficient versus the instantaneous location of the rotor at different tip speed ratios.</vt:lpstr>
      <vt:lpstr>Savonius Turbine : Average Coefficient of Torque</vt:lpstr>
      <vt:lpstr>Savonius Turbine : Average Power Coefficient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Thochi Seb Rengma</dc:creator>
  <cp:lastModifiedBy>PMV Subbarao</cp:lastModifiedBy>
  <cp:revision>112</cp:revision>
  <dcterms:created xsi:type="dcterms:W3CDTF">2023-02-17T11:55:14Z</dcterms:created>
  <dcterms:modified xsi:type="dcterms:W3CDTF">2023-04-03T05:58:02Z</dcterms:modified>
</cp:coreProperties>
</file>