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2.xml" ContentType="application/inkml+xml"/>
  <Override PartName="/ppt/notesSlides/notesSlide6.xml" ContentType="application/vnd.openxmlformats-officedocument.presentationml.notesSlide+xml"/>
  <Override PartName="/ppt/ink/ink3.xml" ContentType="application/inkml+xml"/>
  <Override PartName="/ppt/notesSlides/notesSlide7.xml" ContentType="application/vnd.openxmlformats-officedocument.presentationml.notesSlide+xml"/>
  <Override PartName="/ppt/ink/ink4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60" r:id="rId1"/>
  </p:sldMasterIdLst>
  <p:notesMasterIdLst>
    <p:notesMasterId r:id="rId27"/>
  </p:notesMasterIdLst>
  <p:sldIdLst>
    <p:sldId id="442" r:id="rId2"/>
    <p:sldId id="463" r:id="rId3"/>
    <p:sldId id="464" r:id="rId4"/>
    <p:sldId id="465" r:id="rId5"/>
    <p:sldId id="469" r:id="rId6"/>
    <p:sldId id="471" r:id="rId7"/>
    <p:sldId id="472" r:id="rId8"/>
    <p:sldId id="473" r:id="rId9"/>
    <p:sldId id="474" r:id="rId10"/>
    <p:sldId id="475" r:id="rId11"/>
    <p:sldId id="480" r:id="rId12"/>
    <p:sldId id="476" r:id="rId13"/>
    <p:sldId id="481" r:id="rId14"/>
    <p:sldId id="485" r:id="rId15"/>
    <p:sldId id="500" r:id="rId16"/>
    <p:sldId id="484" r:id="rId17"/>
    <p:sldId id="482" r:id="rId18"/>
    <p:sldId id="490" r:id="rId19"/>
    <p:sldId id="493" r:id="rId20"/>
    <p:sldId id="499" r:id="rId21"/>
    <p:sldId id="495" r:id="rId22"/>
    <p:sldId id="478" r:id="rId23"/>
    <p:sldId id="487" r:id="rId24"/>
    <p:sldId id="488" r:id="rId25"/>
    <p:sldId id="489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6T05:34:07.9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13013 16854 1105 0,'0'0'24'0,"0"0"4"0,0 0 2 0,0 0 2 0,0 0-32 0,0 0 0 0,0 0 0 0,0 0 0 0,0 0 58 0,0 0 5 0,0 0 1 0,0 0 0 0,3-3-28 0,-3 3-4 0,0 0-2 0,0 0 0 0,0 0 20 0,0 0 4 15,0 0 1-15,0 0 0 0,0 0-3 16,0 0-1-16,0 0 0 0,0 0 0 0,0 0-27 15,0 0-4-15,0 0-2 0,0 0 0 0,0 0-10 0,0 0-8 16,0 0 9-16,0 0-9 0,0 0 0 0,0 0 8 16,0 0-8-16,0 0 0 0,0 0 0 0,0 0 0 15,0 0 8-15,0 0-8 0,0 0 26 0,-3 6 2 16,3-6 1-16,0 5 0 0,-3 3-17 0,3-3-3 16,0-5-1-16,-3 8 0 0,3-3 7 0,-3 3 1 15,3-2 0-15,0 2 0 0,3-1-4 0,-3 1-1 16,0 3 0-16,-3-3 0 0,3 3-11 0,0-1 12 15,0-2-12-15,0 5 12 0,0-2-12 0,0 2 0 0,0 0 0 16,0-2 0-16,0 2 0 0,3 3 0 0,-3-3 0 16,0 0 0-16,3 3 0 0,-3-2 0 0,0 1 0 15,3 1 0-15,0 0 0 0,-3 3 8 0,3-3-8 16,0 2 8-16,0-2 10 0,0 0 2 0,3 2 0 0,-3 1 0 16,0-1-29-16,3 1-6 0,0-3-1 0,0 0 0 15,-3 0 16-15,3-3 0 0,2-3 0 0,-5 1 0 16,3 0 10-16,-3-1 5 0,3-2 1 0,3 0 0 15,-3-3-16-15,0 1-13 0,0-4 2 0,0 1 1 16,3-3 10-16,-3 0 0 0,3 0 10 0,-3-3-10 16,0 1 0-16,3-1 8 0,-3 0-8 0,3-2 0 15,-3 0 0-15,0-3 0 0,-1 0 0 0,1 0 0 16,0 0 0-16,3-3 0 0,-3 1 0 0,-3-3 0 16,3-1 0-16,-3 1 0 0,0 0 8 0,0-3-8 15,0 3 8-15,0 0-8 0,0-3 11 0,0 2-11 16,0 4 0-16,-3-3 0 0,3 2 0 0,-3 0 0 0,0-2 16 15,3 3-3-15,-3-4-1 0,0 4 0 0,0-1-1 16,-3 3-1-16,3 0 0 0,0-2 0 0,0 2-10 0,0 0 0 16,-3 0 0-16,3 0 8 0,0 3-8 0,0-1 0 15,-3 1 0-15,3 5 0 0,0 0-12 0,0 0 12 16,0 0-10-16,0 0 10 0,0 0 0 0,0 0-9 16,0 0 9-16,0 0 0 0,0 0 0 0,0 0-8 15,0 0 8-15,0 0 0 0,0 0 0 0,0 0 0 16,0 0 0-16,6 3 0 0,-3-1 0 0,3 1 0 0,0 5 0 15,-3-3-8-15,6 3 8 0,-3 3 0 0,0-1 0 0,0 1 0 16,-3 0 0-16,3 2 0 0,0 0 0 0,2 3 0 16,-2 2 0-16,3 1 0 0,0-1 0 0,0 4 0 15,0-4 0-15,-3 3 0 0,3-2-9 0,0-1 9 16,0 4 0-16,-3-7 0 0,3 1 0 0,-3-2 0 16,0-1 0-16,-3-3-11 0,3 1 11 0,0-3-8 15,-1 0 8-15,1-3 0 0,0 0 8 0,-3-2-8 16,3 0 11-16,0-3-3 0,0 0 0 0,0-3 0 15,0 0-8-15,0 1 0 0,-3-4 0 0,3-1 0 16,0-1 0-16,-3 0 0 0,3-3 0 0,-3 3 8 16,0-5-8-16,-3 2 8 0,3-2-8 0,0 0 8 15,-3 0-8-15,-3-1 0 0,3 4 0 0,-3-3 0 16,0-1-76-16,-3 1-10 0,0 3-2 16,0-1-1-16</inkml:trace>
  <inkml:trace contextRef="#ctx0" brushRef="#br0" timeOffset="2152.33">13567 16846 1146 0,'0'0'32'0,"0"0"8"0,0 0-32 0,0 0-8 0,0 0 0 0,0 0 0 16,0 0 68-16,0 0 13 0,0 0 3 0,0 0 0 15,6 3-34-15,-6-3-6 0,3 0-2 0,-3 0 0 16,0 0-18-16,0 0-3 0,5 8-1 0,-2-3 0 16,-3-5 21-16,3 5 4 0,0 3 1 0,-3 0 0 15,0-8-15-15,3 5-3 0,-3 1-1 0,3-1 0 16,0 3 13-16,0-3 4 0,0 0 0 0,-3 1 0 0,3 2-20 0,-3-8-4 15,3 5-1-15,-3 3 0 0,0-8 4 0,3 8 1 16,0-3 0-16,0 3 0 0,-3 0-7 0,3 0-1 16,0 0 0-16,-3 0 0 0,3 2-8 0,-3 1-8 15,3-3 12-15,-3 3-12 0,0-1 12 0,0 1-4 16,3-1 0-16,-3 6-8 0,0 0 12 0,3 0-4 16,-3-3 0-16,0 3-8 0,0 3 14 0,0-1-4 15,0 1-1-15,0-1 0 0,-3 1-9 0,3-1 0 16,0 1 0-16,-3-1 0 0,3-2 0 0,-3 3 12 15,0-4-12-15,0-1 12 0,0-1-12 0,0 0 0 16,0-2 0-16,0 2 0 0,0-5 0 0,0 2-9 16,-3 1 9-16,3-3 0 0,0 0-9 0,0 0 9 0,0-3 0 15,0 3-9-15,0 0 0 0,-2-3 0 0,2 1 0 0,0-1 0 32,3-5-20-32,-6 5-4 0,6-5-1 0,0 0 0 15,-3 3-37-15,3-3-7 0,0 0-2 0,0 0-525 0,-9 2-106 0</inkml:trace>
  <inkml:trace contextRef="#ctx0" brushRef="#br0" timeOffset="3964.0653">14010 17034 1634 0,'0'0'36'0,"0"0"7"0,0 0 1 0,0 0 3 0,0 0-38 0,0 0-9 0,0 0 0 0,0 0 0 15,0 0 57-15,0 0 10 0,0 0 1 0,0 0 1 16,0 0-11-16,0 0-2 0,0 0-1 0,0 0 0 0,3 3-4 16,3-1-1-16,-3 3 0 0,-3-5 0 0,6 3-16 15,0 2-3-15,-3 1-1 0,3-1 0 0,-3-2-19 0,3 2-11 16,0 0 12-16,-3 1-12 0,3 1 12 0,0-1-4 15,0 2 0-15,3 0-8 0,-4 0 23 0,4-1-3 16,0 1 0-16,-3 3 0 0,6 0-8 0,0-1-1 16,0 1-1-16,0-1 0 0,0 4 2 0,0-6 0 15,0 2 0-15,2 1 0 0,1-3-12 0,0 0 12 16,0-1-12-16,0-1 12 0,0 2-12 0,0 0 8 16,0-3-8-16,0 3 8 0,2 2-8 0,-2-2 0 15,0 0 0-15,-3 3 0 0,3-3 0 0,-3 0 0 0,0 0-12 16,-3-3 12-16,0 3-14 0,0-3 5 0,0 1 1 15,-4-1 0-15,1 0-10 0,0-2-2 0,0-1 0 16,-6-2 0 0,0 0-20-16,3 0-5 0,0-2-1 0,3-1 0 15,-3 0-41-15,-3-2-8 0,0 0-1 0,0-3-836 0</inkml:trace>
  <inkml:trace contextRef="#ctx0" brushRef="#br0" timeOffset="4353.0528">14349 16986 1594 0,'0'0'35'0,"0"0"7"0,0 0 2 0,0 0 1 0,0 0-36 0,0 0-9 0,0 0 0 0,0 0 0 16,3 3 76-16,-3-3 12 0,6 3 4 0,-6-3 0 0,0 0-36 0,0 0-6 15,6 5-2-15,-3 0 0 0,-3-5-22 0,0 5-5 0,0 3-1 0,0 0 0 16,0-2 0-16,-3 2-1 0,3-3 0 0,-3 3 0 15,0 0 1-15,0 0 1 16,3 0 0-16,-3 0 0 0,0-1-4 0,0 1-1 16,-2 0 0-16,5 0 0 0,-6 0 0 0,3 5-1 15,0-2 0-15,-3 2 0 0,3-2 1 0,0 2 1 16,0-2 0-16,-3 2 0 0,0 3-17 0,0-3 0 16,-3 3 0-16,3 0 0 0,0 0 0 0,0 2 0 15,-3 1 0-15,3-1 0 0,-3 1-15 0,3 2-3 16,-3-5-1-16,3 5 0 0,0-5 19 0,1 2 0 15,-1-2 0-15,3-3 0 0,0 1-12 0,-3-4 2 16,3 1 0-16,0-3 0 16,0 0-16-16,3 0-3 0,0-8-1 0,-3 5 0 15,3-5-42-15,0 0-9 0,-3 5-2 0,3-5 0 16,0 0-45-16,0 0-8 0,0 0-3 0</inkml:trace>
  <inkml:trace contextRef="#ctx0" brushRef="#br0" timeOffset="5830.3887">14787 16891 1624 0,'0'0'46'0,"0"0"10"0,3 5-45 0,-3-5-11 15,3 3 0-15,0 0 0 0,-3-3 69 0,6 5 12 16,-3-2 3-16,-3-3 0 0,6 5-32 0,-6-5-7 0,0 0-1 15,0 0 0-15,3 5-17 0,-3-5-4 0,3 5-1 0,-3-5 0 16,0 8 7-16,0-2 2 0,0-6 0 16,3 5 0-16,-3-5-1 0,3 5 0 0,0 3 0 0,-3-3 0 15,0-5-9-15,3 6-1 0,-3-1-1 0,0 3 0 16,0-8 3-16,3 5 1 0,-3 1 0 0,3-1 0 16,-3 3-12-16,3-3-3 0,0 3 0 0,0-3 0 15,-3 3 11-15,3 0 1 0,0 0 1 0,-1 0 0 16,1 0-1-16,0 0-1 0,0 0 0 15,3 2 0-15,-3-2-8 0,3 3-2 0,-3 0 0 0,0 2 0 16,0 0-9-16,0 0 0 0,3 3 0 0,-3 0 0 16,0 0 12-16,3 2-2 0,-3-2-1 0,0 3 0 15,0-1-9-15,0 3 0 0,3-2 0 0,-3 0 0 16,0 2 0-16,3-3 0 0,-3 1 0 0,0-1 0 16,0 1-19-1,0 2-5-15,0-5-2 0,0 0 0 0,0 2 12 0,0-5 2 0,0 3 1 0,0-2 0 0,-3-1 11 16,3 0-13-16,-3-2 5 0,3-1 8 0,-3-2 0 15,0 0 0-15,0-3 0 0,0-5 0 0,0 6-14 16,0-6 5-16,0 0 1 0,0 5 0 0,0 0-4 0,0-5 0 16,0 0 0-16,0 0 0 15,0 0-20-15,0 0-5 0,0 0-1 0,0 0 0 16,-3-2 19-16,-3-4 4 0,3 1 1 0,-3-3 0 0,3 0 14 0,0 0-12 16,-3-2 12-16,3-1-12 0,-3-2-10 0,0 2-2 15,0-5 0-15,3 3 0 0,-3-3 0 0,0 0-1 16,0 0 0-16,3 1 0 0,-3-1 11 0,0 0 2 15,3 0 1-15,-3 0 0 0,0 3 11 0,3-3 0 16,0 0 0-16,0 3 0 0,0 0 10 0,0-1-2 16,0 1-8-16,1 3 12 0,-1-4 8 0,0 1 0 0,-3 3 1 15,0-4 0-15,0 4 2 0,3-3 0 0,-3 2 0 16,3 0 0-16,0-2-23 0,-3 3 0 0,3 2 0 16,-3-3 0-16,3 0 0 0,0 3 14 0,0 1-2 0,0-1 0 15,0-3 9-15,0 3 2 0,3 0 0 0,-3 0 0 16,3 0 2-16,-3 0 1 0,3 0 0 0,-3 0 0 15,3-2-6-15,0 2 0 0,0 3-1 0,-3-3 0 16,3 0-7-16,-3 0-2 0,3 0 0 0,-3 3 0 16,3-3 4-16,-3 2 1 0,3-2 0 0,0 1 0 15,0-1 9-15,0 2 1 0,0-2 1 0,0 0 0 16,0 0-26-16,0 1 0 0,0-1 8 0,3 0-8 16,0 0 0-16,0 0 0 0,0 0 0 0,0 3 0 15,0-3 0-15,0-3 0 0,0 3 0 0,3 0 0 0,-3 0 0 16,3 3 0-16,-3-3 0 0,3 0 0 0,0 0 0 15,0 3 0-15,0 0 0 0,0-1 0 0,0 1 0 16,0 0 0-16,0 2 0 0,-3-2 0 0,2 2 0 0,1 0 0 16,0 1 0-16,-3-1 0 0,-3 3 0 0,6-3-9 15,0 3 9-15,-6 0-13 0,6 0 13 0,-6 0 0 16,6 6 0-16,-3-4 0 0,3 4 0 0,0-1 0 16,-3 0 13-16,0 3-4 0,3 0-9 0,-3 0 0 15,0 3 0-15,3-1 0 16,-3 1-22-16,0 2-6 0,0 0-2 0,3 3 0 0,-3-3 20 0,0 1 10 0,0-1-10 15,0 0 10-15,0 3-12 0,0-3 12 0,0 3-13 16,-3-3 5-16,3 1 8 0,-3 1-8 0,0-4 8 0,3 5-8 16,-3-3 8-16,0 3 0 0,0-3 0 0,0 0 0 15,-3-2 0-15,3 2 0 0,0 0 0 0,-3-2-8 16,3 2 8-16,0 1 0 0,0-4 0 0,-3-2 0 16,3 0 0-16,0 0 0 0,0 0 8 0,0-3-8 15,0-5 0-15,0 8 9 0,0-8-9 0,0 0 0 16,0 0 8-16,0 0-8 0,0 0 0 0,0 0 0 15,0 0 8-15,0 0-8 0,0 5 0 0,0-5 0 16,0 0 11-16,3 6-11 0,0-1 10 0,-3 0-10 16,0-5 0-16,5 6 0 0,-2-1 0 0,3-3 0 15,-3 4 0-15,3-4 0 0,0 1 0 0,3 0 0 16,-3 2 29-16,3 0 3 0,3 3 1 0,-3 0 0 16,3-3-33-16,0 3 0 0,0-2 0 0,3 2 0 15,-4 0 0-15,4 0 0 0,0-1 0 0,-3 4 0 16,0-3 0-16,3 3 0 0,-3-4 0 0,3 1 0 0,-3 0 0 15,0 0 0-15,2 0 0 0,-2 0 0 0,-3 0 13 0,3 0-4 16,-3 3-1-16,0-3 0 0,3-3-8 0,-6 3 8 16,3-3-8-16,-3 0 8 0,0 1 0 0,0-1 0 15,0-2 0-15,-3 2 0 0,-3-5-8 0,6 3 8 16,-3-1-8-16,-1 1 8 0,-2-3-8 0,0 0 0 16,3 2 0-16,-3-2 0 0,0 0 0 0,0 0 0 15,0 0 0-15,0 0 0 0,0 0-11 0,0 0-4 16,0 0-1-16,0 0 0 15,0 0-83-15,0 0-17 0,0 0-3 0,-5-2-1 16,-1-3-96-16,-3-3-19 0,-3-11-4 0,0 6-1 0</inkml:trace>
  <inkml:trace contextRef="#ctx0" brushRef="#br0" timeOffset="7825.4808">12781 17923 1083 0,'0'0'24'0,"0"0"4"0,0 0 2 0,0 0 1 0,0 0-31 0,0 0 0 0,-6 0 0 0,6 0 0 15,-6-5 12-15,0 5-3 0,0-6-1 0,6 6 0 16,0 0 2-16,-6 0 0 0,0-2 0 0,6 2 0 16,0 0 11-16,-6-6 3 0,6 6 0 0,-3-2 0 15,3 2 9-15,0 0 3 0,-6-3 0 0,6 3 0 16,-3-5-26-16,3 5-10 0,-6-6 8 0,6 6-8 16,0 0 0-16,0 0 0 0,0-2 0 0,0 2 0 15,0 0 12-15,0 0-4 0,-3-5 0 0,3 5 0 16,0 0 29-16,0 0 6 0,0 0 1 0,0 0 0 15,0 0 0-15,3-6 0 0,0 4 0 0,-3 2 0 16,3-6 5-16,0 4 2 0,3-1 0 0,-6 3 0 0,3-3-11 16,3 1-3-16,0 2 0 0,-3-3 0 0,3 0-21 0,0 3-4 15,-6 0 0-15,6 0-1 0,0-2 4 0,3 2 1 16,-3-3 0-16,0 3 0 0,0 0 0 0,3-2 1 16,-1 2 0-16,-2-3 0 0,3 3-4 15,0 0-1-15,0 0 0 0,3 0 0 0,0 0 7 0,-3 0 1 16,3 0 0-16,0 0 0 0,3-3 8 0,0 3 3 15,2 0 0-15,1-2 0 0,0 2-5 0,0 0-1 16,3-3 0-16,0 3 0 0,-1 0-9 0,1 0-1 16,3-3-1-16,0 3 0 0,-3 3-2 0,3-3-1 15,-4 0 0-15,1 0 0 0,3 0-2 0,-3 0 0 0,3 0 0 16,-3 3 0-16,2-3 10 0,1 2 1 16,3-2 1-16,0 0 0 0,0 0-21 0,2 0 0 0,1 0 0 15,0 0 0-15,-3 0 0 0,2 0 0 0,1 0 0 16,-3 0 8-16,0 3-8 0,0-3 0 0,2 0 0 15,1 0 0-15,0 0 0 0,0 0 0 0,-4 3 0 0,4-1 0 16,0-2 8-16,3 3 0 0,-4-1 0 0,1 4 0 16,-3-4-8-16,3 1 8 0,-3 0-8 0,-1-1 8 15,4 4-8-15,0-4 0 16,0 1 0-16,-4 0 0 0,4-1 0 0,0 1 0 0,0-1 0 0,-1 4 0 16,1-4 0-16,0 1 0 0,-3 0 0 0,3-1 8 15,-4 4-8-15,4-4 0 0,0 4 0 0,0-1 0 16,-4 0 0-16,4 0 9 0,0 3-9 0,0-2 10 15,-3-4-10-15,2 4 0 0,1-1 0 0,-3 0-11 16,3 1 11-16,-4-1 0 0,1 0 0 0,0 0 0 0,3 1 0 16,-3-4 0-16,2 1 0 0,1 0 8 0,-3-1 0 15,3 1 0-15,-4-3 0 0,1 3 0 0,-3-3-8 16,3 0 0-16,-3-3 0 0,-1 3 0 0,1-3 10 16,-3 1-2-16,3 2-8 0,-3-3 12 0,0 3-12 15,-1-3 0-15,1 1 0 0,3 2 0 16,-3-3 0-16,0 3 0 0,0-3 0 0,-1 3 0 15,4-2 0-15,-3 2 0 0,0-6 0 0,0 4 0 0,0-1 0 0,-1 1 0 16,-2 2 0-16,0-3 0 0,-3 0 0 0,3 1 0 16,-3-1 0-16,-3 3 0 0,0-3 0 0,-1 1 0 15,4-1 0-15,-6 0 0 0,3 1 0 0,-3 2 0 16,0-3 0-16,-3 0 0 0,3 1-10 0,-3 2 2 16,0 0 0-16,-3-3 0 0,3 3-4 0,-3-3 0 0,3 1 0 15,-6 2 0-15,0 0 0 0,0 0 0 0,0 0 0 16,0 0 0-1,3-3-24-15,-3 3-6 0,0 0-1 0,0 0 0 16,0 0-5-16,0 0-2 0,-3-5 0 0,-3 2 0 16,0 1-27-16,0 2-6 0,-6-6-1 0,3 4-572 0,-3-1-114 0</inkml:trace>
  <inkml:trace contextRef="#ctx0" brushRef="#br0" timeOffset="8849.4752">14064 18217 1384 0,'0'0'39'0,"0"0"9"0,0 0-38 0,0 0-10 0,0 0 0 0,0 0 0 15,0 0 37-15,0 0 6 0,0 0 1 0,0 0 0 0,3-6-8 0,-3 6 0 0,3-2-1 16,-3 2 0-1,0 0 10-15,0 0 3 0,3-6 0 0,-3 6 0 16,0 0-7-16,3-2-1 0,3-1 0 0,-6 3 0 16,0 0 5-16,0 0 1 0,3-5 0 0,-3 5 0 15,0 0-2-15,0 0-1 0,0 0 0 0,0 0 0 16,5 0-35-16,-5 0-8 0,0 0 0 0,3 0 0 0,3 0 0 0,0-3 13 16,-6 3-3-16,0 0-1 0,3 0 7 0,3 0 0 15,0 3 1-15,-6-3 0 0,3 0 17 0,3 2 3 16,0 1 1-16,-6-3 0 0,3 5-26 0,3-2-4 15,-3 2-8-15,3-2 11 0,0 2 4 0,0 3 1 16,-3-3 0-16,3 3 0 0,0 0-8 0,-3 0-8 16,3 3 11-16,0-1-11 0,0 1 0 0,3 0 0 15,-4 2 0-15,4 0 0 0,0 0 0 0,0 3 0 16,0 5 0-16,-3 3 0 0,3-3-18 0,-3-5 2 16,3 3 1-16,-3-1 0 0,6 3 3 0,-3 1 1 15,0-4 0-15,0 1 0 0,3-4-8 0,-1 7-1 16,1-6-1-16,-3-1 0 0,0-1 21 0,0-4 0 0,-3 1 0 15,0-1 0-15,0-4 20 0,0-1 1 0,-3 0 1 16,0-2 0-16,3 0-8 0,-3-3-2 0,0 2 0 16,0-2 0-16,0-2-12 0,0 2 0 0,-3-3 0 0,3 0 0 15,0 1 14-15,-3-4 0 0,3 4 0 0,0-4 0 16,0 1-4-16,-3-3-1 0,3 3 0 0,0-3 0 16,-3 0-9-16,3 0 0 0,0 0 0 0,-3 0 0 15,3 0 18-15,-1-2 11 0,-2 2 3 0,3-6 0 16,0 1-20-16,0 0-3 0,0-3-1 0,0 3 0 15,0 0-8-15,0-3 8 0,3 0-8 0,-3 0 8 16,0-2 4-16,0-1 0 0,0 0 0 0,3-4 0 16,-3 2-12-16,3-3 0 0,0 3 0 0,0-1 0 15,-3 1 0-15,0 0 0 0,3 0 0 0,-3-3 0 0,3 3 0 16,-3-3 0-16,3 3 0 0,0 0 0 0,-3 5 0 16,0-3 0-16,0 1 0 0,3 2 0 0,-3 0 0 15,0 3 0-15,2 0 0 0,1-1 0 0,-3 1 0 16,3 3-17-16,-3-1 4 0,0 0 1 0,0 1 0 15,0 2 0-15,0-3 0 0,0 6 0 16,0 0-42-16,0-1-8 0,-3 6-2 0,0 0 0 16,0 0-11-16,0 0-2 0,3-2-1 0,-3 2 0 15,6 0-125-15,-6 0-25 0,9 5-4 0,-9-5-2 0</inkml:trace>
  <inkml:trace contextRef="#ctx0" brushRef="#br0" timeOffset="9924.8083">15153 18354 1668 0,'0'0'47'0,"0"0"11"0,0 0-46 0,0 0-12 15,0 0 0-15,0 0 0 0,0 0 69 0,0 0 12 16,0 0 3-16,0 0 0 0,0 0-32 0,0 0-7 16,0 0-1-16,0 0 0 0,0 0-12 0,3 3-4 15,-3-3 0-15,0 0 0 0,0 5-3 0,0 3-1 16,3-3 0-16,-3-5 0 0,0 0-24 0,0 0 0 0,0 8-12 16,0 0 12-16,0-8 0 0,0 8 0 15,0 0 0-15,0 0 0 0,-3 0 0 0,3 0 0 0,0 0 0 0,0 0 0 16,-3 0 0-16,3 0 0 0,-3 2 0 0,3 1 0 0,-3 2 0 0,0-2-12 15,3 2 2-15,-3 3 1 16,0-3 9-16,0 0-8 0,0 0 8 16,-3-2-8-16,3 2 0 0,-3-2 0 0,0-1 0 15,3-2 0-15,-2 3 0 0,-1-3 0 0,0 2 0 16,-3 1 0-16,0-3-6 0,0 0-1 0,0 0 0 16,0-3 0-16,3 3 15 0,-3-3 0 0,0 1 0 0,0-1 0 15,0-2 0-15,0 2 13 0,0-2-2 0,0-1-1 16,1 1-10-16,-1-1 0 0,3-2 9 0,6 0-9 15,-9 0 32-15,3 0 3 0,-3-2 0 0,3 2 0 16,0-3-19-16,0-2-3 0,0 2-1 0,3-2 0 16,-3 0 15-16,0-1 2 0,3-2 1 0,0-2 0 15,0 2 0-15,0-3 0 0,0 1 0 0,3-4 0 16,-3 4-21-16,3-3-9 0,0 2 8 0,0-2-8 0,0 0 0 16,0-1 0-16,0 4 0 0,0-3 0 0,3-1 0 15,0 4 0-15,-3-1 0 0,3 1 0 0,0 2 0 16,0-3-14-16,0 3 2 0,-3 0 0 0,3 0 12 15,0 0 0-15,3 3 0 0,-3-3 0 0,3 0 0 16,0 3 0-16,-3 0 0 0,3 2 0 0,0-2 0 0,0 5 0 16,-3-6 0-16,3 6 0 15,0-2-28-15,0 2-4 0,0 2 0 0,3 1 0 16,-4 0 32-16,1-1 0 0,3 4 0 0,0-1 10 0,0 0-10 0,0 0 0 16,0 1 9-16,3 2-9 0,-3-3 0 0,0 0-13 15,0 1 1-15,-3 2 1 0,3-3 11 16,0 3 0-16,-3 0 0 0,2 0 0 0,1 0 0 0,0 5 0 15,3-3 0-15,0 4 8 0,-3-4-8 0,0 1-15 0,0-1 4 16,-3 1 1-16,6 0-8 0,-3-1-2 0,0 1 0 16,-3-1 0-16,3 1 11 0,-1-3 9 15,-2 2-13-15,3-2 5 0,-3 0 8 0,0 0 0 0,0 0 10 16,0-3-10-16,0 1 0 0,3-4 0 0,-3 1 0 0,0 0 0 16,0-1 24-16,0-2 0 0,-3 0-1 0,3-2 0 15,0 2 14-15,0-3 3 0,0 0 1 0,0-2 0 16,0 0-26-16,-1-3-6 0,1 0-1 0,0 3 0 15,0-3 4-15,-3 0 0 0,3 0 0 0,-3 0 0 16,0-3 0-16,0 3 0 0,0-2 0 0,-3-1 0 16,3 1 16-16,-3-1 3 0,-3-2 1 0,3 0 0 15,-3-1-20-15,0 4-3 0,0-4-1 0,0-1 0 16,0 1-8-16,-3-1 0 0,0-1 0 0,0 2 0 16,0 1 0-16,-2-3-11 0,-1 0 3 0,0 3 0 15,0-3-20-15,0 6-3 16,0-1-1-16,-3 3 0 0,0 0 0 0,0 0-1 15,0 3 0-15,0 2 0 0,-2-2-98 0,-1 2-19 0,0 3-4 16</inkml:trace>
  <inkml:trace contextRef="#ctx0" brushRef="#br0" timeOffset="11002.7598">11831 17769 903 0,'0'0'20'0,"0"0"4"0,0 0 0 0,0 0 2 0,0 0-26 0,0 0 0 0,0 0 0 0,-6-2 0 0,6 2 58 0,-6-3 6 15,6 3 2-15,-6 0 0 0,0-3-10 16,6 3-1-16,-8 0-1 0,8 0 0 0,-6-5 6 0,6 5 2 16,-6-2 0-16,0 2 0 0,6 0 2 0,-6-3 0 15,6 3 0-15,0 0 0 0,-6-3-16 0,6 3-2 16,-6 0-1-16,0-2 0 0,6 2 4 0,0 0 1 16,-6 0 0-16,6 0 0 0,0 0 0 0,0 0 0 15,0 0 0-15,0 0 0 0,0 0-14 0,0 0-2 16,-6-3-1-16,6 3 0 0,0 0-4 0,0 0-1 15,0 0 0-15,0 0 0 0,0 0-16 0,0 0-4 0,0 0-8 16,0 0 12-16,0 0-12 0,6 0 9 0,3 0-9 16,0 0 8-16,0 0 1 0,3 0 0 0,0 3 0 15,2-3 0-15,-2 0-9 0,3 0 0 0,0 0 0 0,3-3 0 16,0 0 0-16,0-2 0 0,2 2 0 16,-2 1 0-16,0-1 0 0,0-2 0 0,0 2 0 15,0 1 0-15,-3-4 0 0,3 4 0 0,-4-4 0 16,-2 4 0-16,3-4 0 0,0 4 0 0,-3-1 0 0,0-2 0 15,0 2 0-15,0 0 0 0,-3-2 0 0,3 5 0 16,-4-2 0-16,1-1 0 0,0 0 0 0,-3 3 0 16,0-5-22-16,0 2 0 0,0 1 0 0,0-1 0 15,-3 0-34 1,-3 3-8-16,0 0 0 0,0 0-1 0,3-5-31 16,-3 5-5-16,0 0-2 0,0 0-511 0,0 0-102 0</inkml:trace>
  <inkml:trace contextRef="#ctx0" brushRef="#br0" timeOffset="11261.4872">11974 18071 1954 0,'0'0'43'0,"3"-3"9"0,0 1 1 0,3-4 3 0,0 1-45 16,3 0-11-16,0-3 0 0,3 0 0 0,-3 0 45 0,3-3 7 15,0 1 2-15,-1-1 0 0,1 1 1 0,0-1 0 0,3 3 0 16,-3-2 0-16,0-1-13 0,0 3-2 0,-3 0-1 16,0 0 0-16,0 0-31 0,0 6-8 0,-3-4 0 0,2 1 0 15,-2 2 0-15,0-2 0 0,3 2 0 16,-3 1 0 0,0-1-45-16,3 1-11 0,-3-1-1 0,0 0-1 15,0 3-106-15,0-2-22 0,-6 2-4 0,6 0-1 0</inkml:trace>
  <inkml:trace contextRef="#ctx0" brushRef="#br0" timeOffset="12147.435">10397 17481 1364 0,'0'0'30'0,"0"0"6"0,-6-5 2 0,3 2 0 0,0-2-30 0,0 2-8 0,0-2 0 0,0 0 0 15,0 2 52-15,3-2 10 0,0 5 2 0,-3-3 0 16,0-2 13-16,3 5 3 0,0 0 1 0,0 0 0 16,-3-3 0-16,3-2 0 0,0 2 0 0,0 3 0 15,0 0-21-15,0 0-5 0,0 0-1 0,0 0 0 16,0 0-18-16,0 0-3 0,0 0-1 0,0 0 0 0,0 0-19 15,0 0-4-15,0 0-1 0,0 0 0 0,0 0-8 0,0 0 8 16,3 0-8-16,3 3 8 0,0-3-8 0,0 5 0 16,0-2 0-16,3 2 0 0,-4-2 0 0,4 5 0 15,0-3 0-15,3 3 0 0,-3 0 8 0,3 0-8 16,-3 0 12-16,3 0-4 0,3 2 2 0,0 1 0 16,0-1 0-16,-1 4 0 0,4-1 4 0,-3 3 1 15,3 0 0-15,0-1 0 0,0 4 3 0,-3-1 1 16,6-4 0-16,-4 4 0 0,1 1-19 0,3-1 0 15,-3 3 0-15,3-2 0 0,-6-1 13 0,2 1-4 16,1-1-1-16,-3 1 0 0,3 0 4 0,0-1 0 16,0 1 0-16,0 2 0 0,-3-5-12 0,2 5 8 15,1-3-8-15,-3 1 8 0,3 2-8 0,-3-3 0 0,0 1 0 16,0-3 0-16,0 2 0 0,-4-2 0 0,4 3 0 16,-3-3 0-16,3 0 0 0,-3-1 0 0,0-1 0 15,0 2 0-15,0-6 0 0,0 3 0 0,-3-2 0 16,0-3 0-16,2 2 0 0,-5-2 0 0,0 0 0 0,3-2 0 15,-3-1 0-15,-3 0 0 0,3-2 0 0,-3 2 0 16,0 0 0-16,-3-5-17 0,0 0 4 0,3 3 1 16,-3-3 12-16,0 0-9 0,0 0 9 0,0 0-8 15,6 3 0-15,-6-3 0 0,0 0 0 0,0 0 0 16,0 0-22 0,0 0-4-16,0 0-1 0,0 0 0 0,0 0 15 0,0 0 2 0,0 0 1 0,0 0 0 31,0 0-92-31,-6-6-19 0,3-2-3 0</inkml:trace>
  <inkml:trace contextRef="#ctx0" brushRef="#br0" timeOffset="12771.3661">10786 17894 1504 0,'0'0'43'0,"0"0"9"0,0 0-42 16,-5 0-10-16,-1 0 0 0,6 0 0 0,-6-3 53 0,6 3 9 0,-6 0 2 0,0 0 0 15,0-3 0-15,6 3 0 0,0 0 0 0,0 0 0 16,-6 0-16-16,6 0-4 0,0 0 0 0,0 0 0 15,0 0 1-15,0 0 0 0,-6 0 0 0,6 0 0 16,0 0-21-16,-6 0-4 0,0-2 0 0,6 2-1 16,0 0-19-16,-6-3 0 0,6 3-13 0,0 0 5 15,0 0-7-15,0 0-1 0,0 0 0 0,-6-5 0 16,6 5 4-16,0 0 1 0,0 0 0 0,0 0 0 16,0 0 11-16,0 0 0 0,0 0 0 0,0 0 0 15,0 0 0-15,0 0 0 0,0 0 0 0,0 0 8 16,0 0 8-16,0 0 1 0,0 0 1 0,0 0 0 15,0 0-18-15,0 0 0 0,0 0 0 0,0 0 0 0,0 0 8 0,0 0-8 16,0 0 9-16,3 8-9 0,0-3 19 0,0 0-3 16,-3-5 0-16,0 6 0 0,3 2-3 0,-3-3-1 15,0 3 0-15,-3-3 0 0,0 0 23 0,0 3 4 16,3-2 1-16,-3 2 0 0,0 0-20 0,0 0-3 16,-3-1-1-16,3 1 0 0,0 3-7 0,0 0-1 15,-3-1-8-15,3 1 12 0,-3 2-12 0,0-2 0 16,0 4 0-16,0 4 0 0,-2 2 0 0,-1-2 8 15,-3 2-8-15,6 0 0 0,-3 0 0 0,0 0 0 16,0 0 0-16,0 1-10 0,0-1 10 0,3 0 0 16,-3 0 0-16,3 0 0 0,0 0 0 0,0-5-8 15,3 5 8-15,0-5-8 0,-3-2-4 0,1-4-1 0,2 1 0 16,3-3 0 0,-3-3-21-16,0 0-4 0,3-5-1 0,0 0 0 15,0 3-13-15,0-3-4 0,0 0 0 0,0 0 0 16,0 0-81-16,0 0-17 0,-3-3-3 0</inkml:trace>
  <inkml:trace contextRef="#ctx0" brushRef="#br0" timeOffset="13477.0178">11489 18108 1646 0,'0'0'47'0,"0"0"9"0,0 0-44 16,0 0-12-16,0 0 0 0,0 0 0 0,6 3 55 0,-6-3 9 0,3 5 1 0,3-2 1 15,0-1-40-15,-3 4-8 0,0-4-2 0,0 4 0 16,0-1 20-16,3 0 3 0,-3 0 1 0,0 1 0 16,3 2-1-16,-3 2 0 0,0-2 0 0,-1 0 0 15,1 0 9-15,3 3 3 0,-3-3 0 0,0 2 0 16,3 1-11-16,0-1-1 0,-3 1-1 0,0-1 0 15,0 1-30-15,3 2-8 0,0-2 0 0,-3 2 0 0,3 0-14 16,0 1-4-16,0 4-1 0,0 1 0 0,0-4 10 0,-3 1 9 16,3 0-13-16,0 3 5 0,0 2-9 15,0-3-2-15,0 4 0 0,0-1 0 0,0-3-1 0,-1 6 0 16,4 0 0-16,-3-3 0 16,0-2-16-16,0-1-3 0,-3-2-1 0,3 0 0 0,-3-3 27 0,0-2 5 15,-3-3 8-15,3-3-13 16,-3-5-12-16,0 0-3 0,0 0 0 0,0 0 0 15,0 0-19-15,0 0-4 0,0 0-1 0,0 0 0 16,-3-5 15-16,0-1 2 0,0-2 1 0,0-2 0 16,-3-1 5-16,3-2 1 0,-3 0 0 0,0 0 0 15,0 2-32-15,0-5-7 0,3 3-1 0</inkml:trace>
  <inkml:trace contextRef="#ctx0" brushRef="#br0" timeOffset="14177.3678">11605 18370 1792 0,'0'0'40'0,"0"0"8"0,0 0 1 0,0 0 1 0,0 0-40 16,0 0-10-16,0 0 0 0,0 0 0 0,0 0 54 0,0 0 9 0,0 0 1 0,0 0 1 16,0 0-45-16,0 0-10 0,0 0-2 0,-3-3 0 15,-3-2-8-15,3 2 0 0,-3-2 0 0,3 3 0 16,-3-6 15-16,0 0 4 0,3 0 1 0,-3 2 0 15,0-2-4-15,0 1 0 0,-2-4 0 0,2 0 0 16,0 1-8-16,0-1-8 0,-3 1 9 0,3-1-9 16,3 0 12-16,0 1-3 0,0-1-1 0,-3 1 0 0,3-4 7 0,0 4 1 15,-3-3 0-15,3 2 0 0,3-2-16 16,0 5 0-16,-3 0 8 0,3 0-8 0,0 3 10 16,-3-3-1-16,3 5 0 0,0-2 0 0,0 0-9 0,0 5 0 15,0 0 0-15,0 0 0 0,0 0 0 0,3-3 12 16,0 0-12-16,3 1 12 0,0-1-12 0,-3-2 8 15,3 5-8-15,0 0 8 0,3-3-8 0,-3 3 0 16,0 3 0-16,3-3 8 0,-3 0-8 0,-1 0 0 16,4 2 9-16,0 1-9 0,0 2 0 0,0 1 0 15,0-4 0-15,-3 4 8 0,0-4-8 0,3 6 0 0,-3 0 0 0,0 0-8 16,0 0 8-16,3 2-8 0,-3 1 8 0,0 2-8 16,0-2-6-16,-3 2-1 15,3-2 0-15,-3 2 0 0,-3 0 0 0,3 0 0 0,-3 3 0 16,0-5 0-1,2 2-12-15,-2 3-2 0,0-3-1 0,0 0 0 0,-2-2 30 0,2 2 0 0,0 0 0 0,0-5 0 16,0 0 0-16,0 0 0 0,0 0 0 0,0 0 0 16,0-3 0-16,0-5 13 0,0 0-4 0,0 0-1 15,0 6 9-15,0-6 2 0,-3 5 0 0,3-5 0 16,0 0-19-16,0 0 0 0,0 0 0 0,0 0 0 16,0 0 0-16,0 0 0 0,0 0 0 0,0 0 10 15,0 0-10-15,0 0 0 0,5 3 0 0,-2 2 0 16,3-2 0-16,0-1 8 0,-6-2-8 0,6 3 12 15,3 0 3-15,-3 2 1 0,0-3 0 0,3 4 0 16,0-1 1-16,-3 0 1 0,3 1 0 16,0-1 0-16,0 3 11 0,3-3 3 0,0 6 0 0,2-3 0 0,-2 0-19 0,6 2-3 15,0 1-1-15,0-1 0 0,-3 1-1 0,3 0-8 16,0-4 12-16,-1 4-4 0,-2 0-8 0,3-1 0 16,-3 1 0-16,0-1 0 0,0 1 0 0,0 0-9 15,-3-1 9-15,-1 1-10 0,1-1-2 0,0 1 0 16,-3-3 0-16,0 0 0 15,0-3-28-15,0 0-7 0,0-2-1 0,-3 0 0 16,0 2-131-16,0-5-26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6T05:59:59.7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6084 5371 1382 0,'0'0'30'0,"0"0"6"0,-9 5 2 0,3 1 2 0,0 2-32 0,0 0-8 16,0-3 0-16,0 0 0 0,0 3 0 0,0-3 0 15,0 1 0-15,3 2 0 0,3-8 0 0,-6 0 0 16,6 0 0-16,-6 2 0 0,6-2 21 0,0 0 3 16,0 0 1-16,-6 3 0 0,6-3 13 0,0 0 2 15,-6-3 1-15,6 3 0 0,-6-2-11 0,3-6-2 0,3 8-1 16,0-8 0-16,0 2 0 0,3 1 0 0,0-3 0 0,0 6 0 15,3-9-15-15,0 3-4 0,3 0 0 0,0 0 0 16,0-2 5-16,3 2 1 0,0 0 0 0,3-3 0 16,2 0-4-16,1 1-1 0,-3-1 0 0,6-2 0 15,-3 3-9-15,3-4 0 0,3 1 0 0,-4 0-11 16,1 2 11-16,-3-2 0 0,3 0 0 0,-3 2 0 16,-3-2 0-16,0 2 0 0,-4-2 0 0,1 3 0 15,0-1 0-15,-3 3 0 0,0-8 8 0,0 8-8 0,-3-2 0 0,0-1 9 16,0 3-9-16,-3-2 0 15,0 2 8-15,-3 0-8 0,3 2 0 0,-3-2 0 16,0 1 0-16,-3 4 0 0,3-8-15 0,-3 6 5 16,0 0-8-16,3 5-2 0,-3-6 0 0,3 6 0 15,-6-5-4-15,0 2 0 0,6 3-1 0,-6 0 0 16,6 0 9-16,-6 0 1 0,6 0 1 0,-9 0 0 16,0 3 14-16,3 2-9 0,-3-2 9 0,3 2-8 15,0 3 8-15,0-2 0 0,1-1 0 0,2 0-8 0,3-5 8 16,-3 5 0-16,0 3 0 0,0 0 0 0,3-2 0 15,0-6-8-15,0 0 8 0,0 0 0 0,3 8 0 0,3-3 0 16,-3 0 0-16,2 0 0 0,1-2 0 0,0-3 0 16,3 3 0-16,0 2 11 0,0-10 5 0,3 2 2 15,0 0 0-15,0-2 0 0,3 2-9 0,0-2-1 16,0 0-8-16,-1-6 12 0,1 6-4 0,-3 0-8 16,3-3 11-16,-3 3-11 0,-3 2 0 0,3-2 0 15,-3 2 0-15,-3 0 0 0,-6 3 0 0,0 0 0 16,9 3 0-16,-6 0 0 0,3 2 0 0,-3 3 0 15,-3 2 0-15,3 1 0 0,-6 0 0 0,0 2 0 0,0 3 0 16,-3 0 0-16,0 2 0 0,0-5-16 0,-3 1 4 16,3 1 0-16,0-1 12 0,-3-1-11 0,3-3 11 15,0 1-10-15,0 0-10 0,0-3-1 0,0-1-1 16,0-1 0 0,6-6-42-16,0 0-8 0,0 0-1 0</inkml:trace>
  <inkml:trace contextRef="#ctx0" brushRef="#br0" timeOffset="436.2501">6673 4606 1364 0,'0'0'30'0,"0"0"6"0,0 0 2 0,0 0 0 0,6 0-30 0,0 3-8 0,0-3 0 15,0 3 0-15,0-3 0 0,3 2 0 0,-6 1-8 0,5 2 8 16,-2 3 0-16,3-8-8 0,-3 3 8 15,0 0 0-15,0-1 0 0,3 1 0 0,-3-3 9 0,0-3-9 16,3 1 42-16,-3-1 2 0,3 0 0 0,0-2 0 16,0 2 18-16,0-5 4 0,0 3 1 15,0-3 0-15,2 0-29 0,1 0-6 0,0-2 0 0,0 2-1 16,0-3-20-16,0 1-11 0,0 2 12 0,0-3-12 16,0 3 8-16,0-2-8 0,-3 2 0 0,-1 0 0 15,1 0 0-15,-3 0 0 0,0 0 0 0,0 3 0 16,-3-3 0-16,3 0-9 0,-3 5-1 0,3-8 0 31,-3 3-37-31,3 1-7 0,-3-1-2 0,0-3-464 0,3 3-92 0</inkml:trace>
  <inkml:trace contextRef="#ctx0" brushRef="#br0" timeOffset="1037.162">6819 4485 1306 0,'0'0'28'0,"-3"5"7"0,-3 0 1 0,3 1 1 0,3-6-29 0,0 8-8 16,0-3 0-16,0 3 0 0,0-8 16 0,0 5 3 16,3 0 0-16,0 3 0 0,-3-8-7 0,3 6 0 15,0-1-1-15,-3 0 0 0,0-5-1 0,3 5 0 16,0 1 0-16,-3-6 0 0,0 5-2 0,-3 0 0 16,3 1 0-16,-3 4 0 0,0-5 23 0,-3 3 4 15,0 0 1-15,0 0 0 0,-3 3-15 0,0-1-2 0,0 6-1 0,-3-5 0 0,-3 5-18 0,3 0 0 16,-5 0 0-16,2-1 0 0,3-1 8 0,0 2-8 15,0-6 0-15,3 1 0 16,-3-3 10-16,3 0-10 0,0-6 8 16,0 1-8-16,3 2 0 0,6-5 0 0,0 0 0 15,0 0 0 1,0 0-29-16,-3-8-5 0,3 0-1 0,3 0 0 16,0-2-17-16,0-1-3 0,3-2-1 0,-3 2 0 15,0 3 4-15,0-5 0 0,0 5 0 0,-3 0 0 0,0 0 32 0,0 8 6 0,0 0 2 0,0 0 0 16,0 0 32-16,0 0 6 0,0 0 2 0,6 6 0 15,-3 4 0-15,0 1 0 0,-3-1 0 0,0 4 0 16,0 2-28-16,0-3 0 0,0 0 0 0,-3 3 0 16,0 0-11-16,-3 0-1 0,3-3 0 0,-3-3 0 15,3 4 12-15,0-6 0 0,-3 0 0 0,6-3-8 16,-3-3 22-16,3-2 5 0,0 0 1 0,0 0 0 16,0 0 9-16,0 0 3 0,9-5 0 0,0-3 0 15,3 0-32-15,0 0 0 0,0-2 0 0,0-3 0 0,0-1-11 16,3 1-8-16,-3 2-1 0,-1 4-1 0,4-7-2 15,-3 4 0-15,0 4 0 0,0-1 0 0,0 1 23 0,0 4-11 16,0-1 11-16,0 0-8 0,-3 1 8 16,3 4 11-16,-4 1-3 0,1 0 0 0,3-1 0 15,-3 4 0-15,0-4 0 0,-3 3 0 0,3-2-8 16,-3 0 0-16,0-1 0 0,0 1 8 0,0-3-8 0,-6 0 0 16,6 0 0-16,-6 0 0 0,6-5 0 0,-3-1 0 15,0-1 0-15,0-1 8 16,0-3-41-16,-3 0-9 0,0 1-2 0,0-3-333 15,-3 2-67-15</inkml:trace>
  <inkml:trace contextRef="#ctx0" brushRef="#br0" timeOffset="1948.9086">6087 3836 1728 0,'0'0'49'0,"0"0"11"0,0 0-48 0,-3 6-12 0,0 2 0 0,-3 0 0 15,3 0 8-15,0 2-8 0,3 1 12 0,-3-3-4 16,0 2-24-16,3 6-4 0,0-8-2 0,0 3 0 16,0-3 7-16,0 2 2 0,0-2 0 0,0 0 0 15,0-3 13-15,3 3 10 0,-3 0-2 0,0-2 0 16,0 1 0-16,0 1-8 0,0 3 12 0,0 0-4 16,3-1 4-16,-3 6 1 0,0-3 0 0,0 8 0 15,0-5-13-15,0 5 0 0,0 3 0 0,0 3 0 0,0-1 0 16,-3 1 0-16,3 2 0 0,3 0 0 0,-3 0 0 15,0 0 0-15,0-2 0 0,0-4 0 0,0-2 0 16,3 1 0-16,-3-6 8 0,3 2-8 0,0-7 11 0,0-1-1 16,0-2 0-16,2 0 0 0,-2 0 19 0,3-8 4 15,0 3 1-15,0-3 0 0,3-3 0 16,-3 3 0-16,3-8 0 0,0-2 0 0,0-1-34 16,0-2 0-16,-3-1 0 0,3-1 0 15,-3-7-15-15,3 4-9 0,0-9-3 16,-6-2 0-16,3 3-38 0,-1-1-8 0,-2 1-2 0,0 0 0 15,-3 2-21-15,0 3-5 0,-3-6-1 0,0 9 0 16,1-6 45-16,-4 5 9 0,-3 3 1 0,0-2 1 16,3 5-10-16,-3 2-3 0,-3 3 0 0,3 0 0 15,-3 5 9-15,3 1 2 0,-3 2 0 0,0 2 0 0,0 4 38 0,1-1 10 16,2 3 0-16,-3 3 0 0,3-1 79 0,0 3 17 0,0-2 4 16,0 8 1-16,3-6-5 0,3 3-2 0,0 2 0 0,0-5 0 15,3 1-26-15,3-1-4 0,0-3-2 0,3 4 0 16,3-6-30-16,3-3-5 0,3-2-2 0,6-1 0 15,2-7 5-15,4 2 1 0,0-5 0 0,6 0 0 32,5-8-150-32,1 3-29 0,0-3-7 0</inkml:trace>
  <inkml:trace contextRef="#ctx0" brushRef="#br0" timeOffset="3301.8717">6188 7625 1450 0,'0'0'32'0,"0"0"6"0,0 0 2 0,0 0 1 0,0 0-33 0,0 0-8 0,6-2 0 0,0 2 0 15,0 0 0-15,-6 0 0 0,6 0 0 0,-1 2 0 16,-2 1 0-16,3 0 0 0,-3-1 0 0,3 1 0 16,-3 0 0-16,-3-3 0 0,6 2 0 0,-3 1 0 0,-3-3 0 15,0 0 0-15,0 0 0 0,3 2 0 0,3 1 42 16,-3 2 6-16,3-2 2 0,-3 2 0 0,3 1-3 15,3 2-1-15,-3 0 0 0,3 5 0 0,3 0-46 0,-3 3-12 16,3 2 0-16,-1 6-1 0,1 0 13 16,-3 5 0-16,6 0 0 0,-6 3 0 0,3 5 8 0,0 3 4 15,-3 5 0-15,0 2 1 0,0 1-13 0,-3 5-18 16,0 2 4-16,0 4 1 0,-3-4 13 0,0 3 16 16,0-2-3-16,2-1-1 0,-2-2-12 15,3-2-10-15,-3-6 2 0,3-3 0 0,-3-2 8 16,3-9 0-16,0-1 0 0,0-4 0 15,0-5-25-15,3 0-3 0,0-7-1 0,0-1-476 16,0-3-95-16</inkml:trace>
  <inkml:trace contextRef="#ctx0" brushRef="#br0" timeOffset="3780.2146">8381 6903 1980 0,'0'0'44'0,"0"0"8"0,0 0 3 0,0 0 0 0,3 5-44 0,0 3-11 0,0 3 0 0,0 2 0 16,0 0 0-16,0 6 0 0,0-1 0 0,0 3 0 16,0 1 0-16,0-1 0 0,0 0 0 0,0 0-11 0,0 0 23 0,0-2 4 15,3-1 0-15,-3 1 1 0,3-1-28 0,-3 4-5 16,3-4-2-16,-1465 1 0 0,2927 2 18 0,-1465 0 0 16,3-3 0-16,0 4 0 0,0-1 0 0,0 5 0 15,0-2 9-15,0 3-9 0,-3-1 19 0,2 0-2 16,1 4 0-16,0 1 0 0,-3 1-6 0,3 2-2 15,0-2 0-15,-3 5 0 0,3-2-9 0,0 4 0 16,0 4 9-16,-3-4-9 0,0 1 0 16,3 0 0-16,-3 2 0 0,3-2 0 0,-3-1 0 0,3 1 0 15,0 2 0-15,-3-2 0 0,0 2 0 0,3-2 0 0,-3 0 0 16,0 0 0-16,-3-3 0 0,0 0-8 0,0-6 8 16,0 4-8-16,-3-6-3 0,0-5 0 15,0 2 0-15,0-7 0 0,-3-1-59 16,0-7-12-16,0-3-2 0,-3-3-731 0</inkml:trace>
  <inkml:trace contextRef="#ctx0" brushRef="#br0" timeOffset="4042.6957">6941 8147 701 0,'9'-8'20'0,"-6"5"4"0,3 0-24 0,0-2 0 15,0 0 0-15</inkml:trace>
  <inkml:trace contextRef="#ctx0" brushRef="#br0" timeOffset="4430.5158">7018 8062 1220 0,'0'0'34'0,"0"0"9"0,-6 3-35 0,-3-1-8 0,0 1 0 0,0 2 0 16,-2 0 26-16,-4 1 3 0,3 2 1 0,-3 0 0 15,-3 2-30-15,3 3 0 0,-3 1 0 0,-3 1 0 16,-2 4-10-16,-4 2 10 0,3 0-8 0,-6 0 8 15,0 1 0-15,1 1 0 0,-1 1 0 0,0 3 0 16,-3 2-8-16,4-5-4 0,-1 2 0 0,0-2 0 16,0-3 12-16,4 0 0 0,2-2 0 0,-3-3 0 15,3 0 24-15,3-3 6 0,3 0 2 0,4-5 0 16,-1-3-32-16,3 1 0 0,0-4 0 0,12-2 0 16,0 0 19-16,0 0-3 0,-3-5 0 0,3 0 0 15,3-3 0-15,3 0 0 0,6 0 0 0,-3 0 0 16,6 0-28-16,-1 0-7 0,4 3-1 0,0-1 0 15,0 1 7-15,3 2 1 0,-3 1 0 0,3-1 0 16,2 0-16 0,1 6-4-16,3 0 0 0,-3 2 0 0,0 0 32 0,-1 1 0 0,7 2 0 0,-6 0 0 15,3-3 0-15,-3 3 0 0,2 2 0 0,1 1 0 0,-3-3 10 16,0 5 8-16,3-2 2 0,-4-1 0 0,1 1-7 16,3 2-1-16,3 0 0 0,-6-2 0 0,-1 2-4 15,1-2-8-15,3-1 11 0,-3 1-11 0,3-3 8 0,-7-3-8 16,4 3 0-16,-3-3 0 15,0-2-25-15,-3-3-12 0,0 0-3 0,-3 0-340 16,-1-3-68-16</inkml:trace>
  <inkml:trace contextRef="#ctx0" brushRef="#br0" timeOffset="5115.5649">6667 8326 2026 0,'0'0'44'0,"0"0"10"0,0 0 2 0,3 3 1 0,6 0-45 0,0-1-12 0,0 4 0 0,3-1 0 16,2 0-14-16,1 1-5 0,0-1-1 0,3 0 0 15,-3 0-9-15,3 1-3 0,3-4 0 0,0 4 0 16,-4-4 13-16,4 1 3 0,3 0 0 0,0-3 0 15,3 0 16-15,-1 2 16 0,1-2-4 0,3 0 0 16,3-2-3-16,-1-1-1 0,1 0 0 0,3 1 0 16,-3-1 32-16,2 0 7 0,7-5 1 0,-3 3 0 0,2 0-23 15,1-3-4-15,0 0-1 0,2 3 0 0,-2-3-20 16,-3 2 0-16,-1 1 0 0,1 0 0 0,3 0 0 16,-3-6 0-16,-4 3 0 0,1-3-8 0,3 4-1 15,-7-4 0-15,4 0 0 0,-3 1 0 0,-3-3 9 16,-1 2 0-16,-2-2 0 0,-3 0 0 0,3-1 0 15,-3 1-13-15,-1-3 5 0,-2 3 8 16,-3 0-36-16,-3-3 0 0,0 3 0 0,-6-1 0 16,0 1-26-16,-3 0-5 0,0 2-1 0,0 1 0 15,-6-1-8-15,0 3-1 0,-3 3-1 0,-3 0 0 0,0 2 54 16,0 0 12-16,-6 1 1 0,3 2 1 0,-3 2 10 0,0 1 14 16,3 2-3-16,-3 1-1 0,3-1 10 0,3 0 1 0,0 3 1 15,3-3 0-15,0 3 27 0,1 0 6 0,4-2 1 16,-2 2 0-16,6-3-32 0,0 5-7 0,0-2-1 15,3-2 0-15,3-1 6 0,0 0 1 0,6 0 0 16,-3-2 0-16,3 0-4 0,3-3-1 0,-1 0 0 16,1 0 0-16,0 0-2 0,3 0-1 0,-3 0 0 0,-3-3 0 15,2 3-15-15,-5 0 0 0,3-3 0 0,-6 3 0 16,0 3 0-16,-3 0 0 0,0-1 8 0,-3 1-8 16,0 0 0-16,-3 2 9 0,0 0-9 0,0 1 8 15,-3 2 0-15,-3 2 0 0,3 3 0 0,-3-2 0 16,0 2 2-16,-3 0 0 0,3 1 0 0,0-4 0 15,-3 3-2-15,3 1 0 0,3-1 0 0,-6-3 0 16,3 1-8-16,0 0-9 0,0-1 9 0,0-2-13 16,3-3 1-16,0 3 1 0,-3-2 0 0,3-6 0 15,0 0-18-15,0 0-4 16,0 0-1-16,0 0 0 0,0 0-43 0,0 0-9 0,0 0-2 16,0 0-641-16</inkml:trace>
  <inkml:trace contextRef="#ctx0" brushRef="#br0" timeOffset="5217.419">8441 8427 759 0,'0'8'16'0,"0"-3"4"0,-3 3 1 0,0 0 1 0,3-3-22 0</inkml:trace>
  <inkml:trace contextRef="#ctx0" brushRef="#br0" timeOffset="7415.1423">4324 7385 880 0,'0'0'24'0,"0"0"8"0,0 0-32 0,0 0 0 0,0 0 0 0,0 0 0 0,0 0 18 0,0 0-2 16,0 0-1-16,0 0 0 0,-3-3-15 0,3 3 0 16,0 0 0-16,-6-5-10 0,6 5 43 0,0-3 9 15,0-2 2-15,0-1 0 0,0 6 1 0,0-5 1 16,0 0 0-16,0-1 0 0,0 6 6 0,3-2 0 16,-3 2 1-16,3-5 0 0,-3 5-5 0,0 0 0 15,0 0-1-15,0 0 0 0,0 0-15 0,0 0-4 16,0 0 0-16,0 0 0 0,0 0-11 0,0 0-2 15,0 0-1-15,0 0 0 0,0 0-14 0,0 0 0 0,0 0 8 16,0 0-8-16,0 0 0 0,0 0 0 0,-3 5 0 16,3 3 0-16,-3-3 0 0,3 3 11 0,-3 3-11 15,0-1 10-15,1 1-1 0,2-1 0 0,-3 4 0 0,0 1 0 16,3 4 0-16,-3-1 0 0,3 1 0 16,-3 0 0-16,3 4-9 0,0-1 0 0,0-1 0 0,3 2 0 15,-3 1 10-15,3-3-10 0,0 3 12 0,0 0-12 16,2-3 0-16,-2-2 0 0,3-1 0 0,0 1-12 15,0-3 12-15,0 2 0 0,3-2 0 0,-3 0 0 16,3 0 0-16,0-3 0 0,0 0 8 0,0-2-8 16,3-3 9-16,0 0-1 0,0 0-8 0,-3 0 12 15,2-3-1-15,1-2-1 0,-3 2 0 0,3-2 0 16,0-1-10-16,0 1 8 0,0-6-8 0,-3 3 8 16,3 0-19-16,0-2-4 0,0-1-1 0,-7-2 0 15,1 2 1-15,0 0 0 0,3-2 0 0,-6-3 0 16,0-3-29-16,0 1-7 15,0-3-1-15,-3-1-694 0</inkml:trace>
  <inkml:trace contextRef="#ctx0" brushRef="#br0" timeOffset="7684.9899">4167 7705 1788 0,'0'0'51'0,"0"0"10"0,0 0-49 0,3 0-12 0,6 0 0 0,-1-3 0 16,4 0 19-16,3 3 1 0,0-2 0 15,6-4 0-15,-9 4-20 0,6-3 0 0,3-1 0 0,-4 4 0 32,-2-6-48-32,6 2-12 0,-6-2-4 0,0 0 0 15,3 1 17-15,-3-1 3 0,0 0 1 0,-1 0 0 0,1-3 34 0,0 3 9 0,0-2 0 0,0-1 0 16,-3 0 0-16,0 1 8 0,0 2 0 0,0 0 0 15,-1 0-19-15,1 0-4 0,0 0-1 0,3-2 0 16</inkml:trace>
  <inkml:trace contextRef="#ctx0" brushRef="#br0" timeOffset="10508.1912">4795 7723 1069 0,'0'0'23'0,"0"0"5"0,0 0 0 0,-6-2 4 0,3 2-32 0,3 0 0 0,-6-6 0 0,6 6 0 16,0 0 36-16,0 0 2 0,-6-2 0 0,6 2 0 16,0 0-26-16,0 0-4 0,0 0-8 0,0 0 11 0,0 0 4 0,0 0 1 15,0 0 0-15,0 0 0 16,0 0 12-16,0 0 2 0,0 0 1 0,0 0 0 15,0 0 0-15,0 0 0 0,0 0 0 0,0 0 0 16,0 0-16-16,0 0-3 0,0 0-1 0,0 0 0 16,0 0 5-16,0 0 0 0,0 0 1 0,0 0 0 15,0 0-1-15,0 5 0 0,0 3 0 0,0 2 0 0,3 1-8 16,0 0-8-16,0-1 12 0,0 1-12 0,3 2 0 0,-3 3-9 16,0 0-1-16,3 2 0 0,-3 1 10 15,0-3 0-15,3 0 0 0,-6-1 0 0,5 1 0 16,-2 0 0-16,0-3 8 0,-3 1-8 0,3-1 0 0,-3-3 8 15,3-2-8-15,-3-2 0 0,0 2 10 0,0-8-2 16,0 5-8-16,0-5 12 0,0 0-12 0,0 0 11 16,0 0-11-16,0 0 10 0,0 0-1 0,0 0 0 15,0 0 0-15,0 0 0 0,0 0 6 0,6-5 1 16,-3-3 0-16,-3 0 0 0,3 0-8 0,0 0 0 16,-3-3-8-16,3-2 12 0,-3 2-12 0,3 1 11 0,-3-1-11 15,3 3 10-15,-3-5-2 0,0 3-8 0,3-4 12 16,0 4-4-16,-3-1-8 0,3 3 0 15,0 0 0-15,-3 3 8 0,9-3-8 0,-9 3 0 0,3-1 0 16,0 4-11-16,0-3 11 0,-3 5 0 0,3-3-9 0,-3 3 9 16,6-3 0-16,-6 3 0 0,6 0-9 0,0 3 9 15,0-3 0-15,0 5 0 0,3 0 0 0,-3 1 9 16,0 2-9-16,-1 0 0 0,1 0 0 0,-3 2 0 16,3 1 0-16,-3-1 0 0,0 1 0 0,0-3 0 15,0 2 8-15,0 1-8 0,3-3 8 0,-6 3-8 16,0-1 8-16,0 3-8 0,-6-2 0 0,3-3 8 15,0 2 1-15,0 1 0 0,0 0 0 0,0-3 0 16,-3-1-1-16,3 1-8 0,-3 0 12 0,1-2-4 16,2-1-8-16,-3 0 0 0,0 1 0 0,6-6 0 15,0 0 8-15,-6 2-8 0,6-2 0 0,0 0 8 0,-6-2-8 16,0 2 0-16,0-3 0 0,6 3 0 0,0 0-16 16,-3-5-3-16,3-1 0 0,-3-2-551 15,6 0-110-15</inkml:trace>
  <inkml:trace contextRef="#ctx0" brushRef="#br0" timeOffset="11317.374">4164 8467 1533 0,'0'0'33'0,"0"0"7"0,0 0 2 0,0 0 2 0,0 0-35 0,0 0-9 0,0 8 0 0,3-3 0 16,-3-5 0-16,0 0 0 0,0 0 0 15,0 0 0-15,3 5 0 0,0 0 0 0,-3-5 0 0,3 3 0 16,-3-3 8-16,0 0 5 0,6 3 2 0,-1-3 0 15,1 0 20-15,0 0 4 0,0 0 1 0,3 0 0 16,0 0-18-16,3-3-3 0,3 0-1 0,-3 3 0 16,3-2-5-16,0 2-1 0,-3-5 0 0,5 2 0 15,1 0-1-15,-3 1-1 0,6-1 0 0,-3-2 0 16,0 2 1-16,3-2 0 0,2 2 0 0,-2-2 0 16,3 0 3-16,0 2 1 0,0-2 0 0,2-1 0 15,-2 1-3-15,6 0-1 0,-3-1 0 0,3 4 0 16,-4-4-11-16,4 4 10 0,0-6-10 0,-6 3 10 15,5-1-10-15,-2-2 8 0,0 3-8 0,0 0 8 16,0-1-8-16,-4 1 10 0,4 0-10 0,-9 0 10 16,3-1 6-16,3 1 0 0,-3 0 1 0,2 2 0 15,-8 0 4-15,6 1 1 0,-3-3 0 0,0-1 0 16,0 1-11-16,0 0-3 0,-4-3 0 0,-2 2 0 16,3 1 2-16,0 0 0 0,-3 0 0 0,0-1 0 0,-3 4-10 15,0-4 0-15,0 4 0 0,0-4 0 0,-3 4 0 16,0-1 0-16,-1 0 0 0,-2 1 0 15,0-1-44-15,-3 3-10 0,0 0-2 16,0 0-1-16,3-5-11 0,-3 5-3 0,0 0 0 0,-3-5-770 0</inkml:trace>
  <inkml:trace contextRef="#ctx0" brushRef="#br0" timeOffset="11762.0967">4845 8665 1839 0,'0'0'40'0,"0"0"9"0,0 0 2 0,0 0 1 0,0 0-42 0,0 0-10 0,0 0 0 0,0 0 0 15,0 0 0-15,0 0-17 0,0 0 4 0,0 0 1 16,0 0-33 0,0 0-7-16,0 0 0 0,0 0-1 0,0 0 40 0,0 0 13 0,0 0 0 0,6 3-10 15,-6-3 10-15,3 8 16 0,0-3-4 0,0 3-1 16,0 0 27-16,0 2 6 0,0 1 0 0,3 0 1 16,-3 2-26-16,-3 5-6 0,3 1-1 0,0-1 0 0,0 4-4 15,0-4 0-15,0 6-8 0,0 0 12 16,0 2-2-16,0 1-1 0,-3 2 0 0,3 2 0 15,-3-1-9-15,0 1 0 0,0-2 0 0,0 1 8 0,0-1-8 16,0-3 0-16,0-5 0 0,0 0 8 0,-3-2-8 0,3-1 0 16,0-4 0-16,0-4 0 0,0 1 0 0,0-6 0 15,0-5 0-15,0 0 0 0,0 0-14 0,0 0-5 16,0 0-1-16,0 0 0 16,0 0-36-16,0-2-8 0,-3-6-2 0,0-3-439 15,3-2-88-15</inkml:trace>
  <inkml:trace contextRef="#ctx0" brushRef="#br0" timeOffset="12384.2791">4884 8726 1796 0,'0'0'40'0,"0"0"8"0,0 0 1 0,0 0 1 0,0 0-40 0,0 0-10 0,0 0 0 0,0 0 0 15,0 0 0-15,0 0 0 0,0 0 0 0,0 0 0 16,0 0 0-16,0 0 0 0,0 0-9 0,0 0 9 16,0 0 12-16,0 0 5 0,0 0 2 0,0 0 0 15,0 0 9-15,6 0 3 0,0-3 0 0,0 3 0 16,3-5-4-16,0 2-1 0,0-2 0 0,3 2 0 16,-4 1-11-16,1-1-3 0,3-2 0 0,0 5 0 0,-6 0-12 15,0-3 0-15,3 1 0 0,0 2 0 16,3 0 0-16,-3 2 0 0,3 1 0 0,-3 0 0 0,0-1 0 15,-1 3 0-15,7 1 0 0,-12-4 0 16,6 1 0-16,0 2 0 0,0-2 0 0,0 5 0 0,0-3 10 16,0 3 2-16,-3 0 1 0,3 3 0 0,-3-6-4 0,0 6-1 15,0-1 0-15,3 3 0 0,0-2-8 0,-6 2 10 16,2 0-10-16,-2 1 10 0,0-4-10 0,0 6 10 16,0-3-10-16,0 3 10 0,-3-3-10 0,3 1 8 15,-3 2-8-15,0-3 8 0,0 0 0 0,0 0 0 16,-3-2 0-16,3 2 0 0,-3-2 0 0,3-1-8 15,-3 1 12-15,0-1-4 0,0 4-8 0,0-4 0 16,3 3 0-16,-3 1 8 0,-2-6-8 0,5-1 0 0,0-7 9 16,-9 8-9-16,3 3 0 0,0-6 9 0,0 1-9 15,0-1 0-15,0 0 12 0,-3 0-4 0,3 1 0 16,0 2-8-16,0-3 0 0,-3 0 0 0,0-2 0 16,3 0 0-16,-3-1 8 0,3 1-8 0,-6-3 9 15,4 3-9-15,-1-1 0 0,-3-2 0 0,3 3 0 0,-3-3 0 16,3-3 0-16,0 3 0 0,-3 0 0 0,3 0 0 15,3-2 0-15,-9-1 0 0,6 0 8 0,-3 3-8 16,4-2 0-16,-1 2 0 0,0-3 0 0,0 0-10 16,0 1 10-16,3-1 0 0,0 3 0 0,0-3 0 15,0 1-12-15,6-1-4 0,-9 0-1 0,6 1 0 16,0-4-21-16,3 1-4 16,-3 0-1-16,3 0 0 0,-3-1-116 0,3 1-23 15,0-3-5-15,0-3-1 0</inkml:trace>
  <inkml:trace contextRef="#ctx0" brushRef="#br0" timeOffset="13221.9504">5488 7993 1105 0,'0'0'24'0,"0"0"4"0,0 0 2 0,0 0 2 0,0 0-32 0,0 0 0 0,0 0 0 0,-6 3 0 15,6-3 16-15,-6 2-3 0,6-2-1 0,0 0 0 16,-6 6 0-16,6-6 0 0,0 0 0 0,0 0 0 16,0 0 34-16,0 0 6 0,0 0 2 0,0 0 0 15,-6 2 10-15,6-2 3 0,0 0 0 0,0 0 0 16,0 0-16-16,0 0-3 0,0 0-1 0,0 0 0 15,0 0-26-15,0 0-5 0,0 0 0 0,0 0-1 16,0 6 5-16,3-4 0 0,-3-2 1 0,6 0 0 16,0 0 6-16,0 0 1 0,3-2 0 0,0 2 0 0,0-3-28 0,0-2 0 15,0-1 0-15,0 1 0 0,3 2 12 16,-3 1-4-16,3-1 0 0,-4-2 0 16,4 2-8-16,0-2-12 0,-3 0 2 0,3-1 1 15,-3 1-4-15,0 2-1 0,3-2 0 0,-3 0 0 16,3 0-2-16,-3-1-1 0,0 1 0 0,0 2 0 0,-4 1-7 15,4 2 0-15,0-3-1 0,-3-2 0 16,0 2-18-16,3 0-3 16,-3 1-1-16,0-1 0 0,-6 3-26 0,0 0-6 0,6-5-1 15,-6 5-361-15,0 0-73 0</inkml:trace>
  <inkml:trace contextRef="#ctx0" brushRef="#br0" timeOffset="13409.5278">5711 8104 1342 0,'0'0'29'0,"-3"8"7"0,-2 0 0 0,2 3 3 0,0-1-31 0,0 1-8 16,0-1 0-16,0-2 0 0,3 0 42 0,0-2 7 0,0-1 2 0,0 0 0 16,3 0-22-16,-3-5-4 0,0 0-1 0,3 0 0 15,3-2 2-15,-3-1 0 0,2 1 0 0,4-1 0 16,-3-2-15-16,0-3-3 0,0 0-8 0,0-3 12 31,0 3-41-31,0 0-9 0,0-2-2 0,0-1 0 16,3-2-17-16,-3 2-4 0,0 1-1 0,0-1-371 0,3-2-75 0</inkml:trace>
  <inkml:trace contextRef="#ctx0" brushRef="#br0" timeOffset="14105.0869">6054 7787 997 0,'0'0'21'0,"0"0"5"0,0 0 1 0,0 0 2 0,0 0-29 0,0 0 0 0,0 0 0 0,0 0 0 31,0 0-28-31,0 0-12 0,0 0-3 0,0 0 0 0,0 0 15 0,0 0 4 0,0 0 0 0,0 0 0 16,0 0 24-16,0 0 0 0,0 5 0 0,0-5 8 16,0 0-8-16,0 0 9 0,0 0-9 0,0 0 10 15,0 0-10-15,0 0 0 0,0 0 0 0,0 0 0 16,0 0 0-16,0 0 0 0,0 0 0 0,0 0 0 16,0 0 12-16,0 0 8 0,0 0 0 0,0 0 1 15,0 0-3-15,0 0-1 0,0 0 0 0,0 0 0 16,0 0-17-16,0 0-14 0,0 0 2 0,0 0 1 0,0 0 11 15,0 0 0-15,0 0 0 0,0 0 0 0,0 0 0 0,0 0 0 16,0 0 0-16,0 0-8 0,-3 3 36 16,-3 2 8-16,0-2 2 0,6-3 0 0,0 0 7 0,0 0 2 15,-3 2 0-15,3-2 0 0,0 0-25 0,0 0-5 16,0 0-1-16,0 0 0 0,0 0-16 0,0 0 0 16,0 0 0-16,0 0 0 0,0 0 0 0,0 0 0 15,0 0 0-15,0 0-9 0,0 0 29 0,0 0 7 16,0 0 1-16,0 0 0 0,0 0 14 0,0 0 3 15,0 0 1-15,-6 3 0 0,6-3-18 0,0 0-3 16,0 0-1-16,0 0 0 0,-6 0-24 0,6 0 0 16,0 0 8-16,0 0-8 15,0 0-21-15,0 0-7 0,0 0 0 0,0 0-1 16,0 0-30-16,0 0-5 0</inkml:trace>
  <inkml:trace contextRef="#ctx0" brushRef="#br0" timeOffset="15248.5077">2943 7509 961 0,'0'0'20'0,"0"0"5"0,0 0 1 0,0 0 2 0,3 5-28 0,0 0 0 0,-3-5 0 0,3 3 0 16,0 2 16-16,0 1-4 0,-3-6 0 0,6 5 0 15,-6 3-12-15,6-3 0 0,-6-5 0 0,0 8 0 16,3-3 16-16,-3 3 0 0,0-2 0 0,0-1 0 16,3 3 22-16,-3-3 5 0,0 0 1 0,0 3 0 15,0-2 6-15,0 2 2 0,3-3 0 0,0 3 0 16,-3 0-23-16,3 0-4 0,0 2-1 0,0-2 0 15,0 6-8-15,0-4-3 0,0 3 0 0,0 1 0 16,0-1 2-16,3 3 0 0,-3 2 0 0,0 1 0 16,3-1-15-16,-3 1 0 0,0 2 0 0,3-3 0 0,-1 1 0 15,1-1 0-15,0 4 0 0,0-1 0 0,3 0 0 16,0 0 0-16,-3-2 0 0,3-1-10 0,-6-2 24 16,6 0 5-16,-3-3 1 0,0 0 0 0,-3-2 5 15,3 0 2-15,0-4 0 0,0 1 0 0,0 0-5 16,0-2-1-16,0-1 0 0,0-2 0 0,-1-1-9 0,1 1-3 0,3 0 0 0,-3-3 0 15,0-3-9-15,0 0 10 0,-3-2-10 0,3 0 10 16,-3-1-10-16,6-2 0 16,-3-2 0-16,0-1 0 0,-3-2-24 0,0 0 4 15,0 0 0-15,0-1 0 16,0-4-12-16,-3 2-3 0,0 3 0 0,-3-3 0 16,3 0-35-16,-3 3-7 0,0-3-2 0,-3 3 0 0</inkml:trace>
  <inkml:trace contextRef="#ctx0" brushRef="#br0" timeOffset="15442.2696">3027 7914 1609 0,'0'0'35'0,"0"0"7"0,6 0 2 0,2 0 2 0,4 0-37 0,0-3-9 0,6-2 0 0,-3-3 0 15,6 0 0-15,0-3 0 0,0 1 0 0,2-4 0 16,-5 1-44-16,0 0-10 0,0 0-2 0,0 2-1 15,-3 1-43-15,3-4-8 0,-4 1-1 16,-2 0-1-16,0 2 31 0,3-5 7 0</inkml:trace>
  <inkml:trace contextRef="#ctx0" brushRef="#br0" timeOffset="15988.9006">3616 7993 1839 0,'0'0'40'0,"0"0"9"0,3 5 2 0,-3 1 1 0,3-1-42 0,0 0-10 0,-3-5 0 16,6 3 0-16,-6-3 10 0,6 0 0 0,0 0 0 0,0 0 0 15,3-3-21-15,-3 1-4 0,-3-1-1 0,3-5 0 16,-1 3 6-16,-2-3 1 0,0 0 0 0,-3 0 0 15,3 0 9-15,-3-5 0 0,0 2 0 0,0-2 0 16,0 2 16-16,0 1 3 0,-3-3 0 0,3 2 0 16,-3-2 2-16,0-3 1 0,3 3 0 0,-3-1 0 15,1 1-6-15,-1 3 0 0,0-4-1 0,-3 4 0 16,3 2-7-16,0 0 0 0,0 0-8 0,0 3 12 16,3 5-12-16,-3-6 0 0,3 6 0 0,-6-2 0 15,6 2 0-15,-6 2 8 0,0 1-8 0,0 0 0 16,3 5 0-16,-3 0 0 0,0-1 0 0,-3 7 0 15,3-1 0-15,3 0 0 0,-3 3 0 0,0 3 0 16,3-1 10-16,0-2-10 0,0 0 10 0,0 0-10 16,0 5 0-16,3 0 0 0,-3-2-13 0,3-1 4 15,3 1 9-15,-3-1 0 0,3-2 0 0,0 0 0 0,0-3 0 16,3 3 0-16,-3-3 0 0,0-2 0 0,3-1 9 16,0-2 1-16,-3 0 0 0,6 0 0 0,-3 0 2 15,0-3 1-15,-3-2 0 0,3 0 0 0,3-3 4 16,-3 0 1-16,6-3 0 0,-3 0 0 0,2-2-2 15,1 0-1-15,0-3 0 0,3 0 0 0,-3 0-15 0,0-3-12 16,3 1 3-16,0-1 0 16,-3 1-41-16,0-1-8 0,-1 1-2 0,4-1 0 15,-6 0-4-15,0 1 0 0,3 2-1 0,-3-3 0 16,0 1-79-16,0 2-16 0,0 2-4 0,-3 1 0 0</inkml:trace>
  <inkml:trace contextRef="#ctx0" brushRef="#br0" timeOffset="16796.2455">2988 8697 1206 0,'0'3'26'0,"0"2"6"0,0-3 0 0,3 1 3 0,3 0-35 0,0-1 0 0,0 1 0 0,0 0 0 16,0-1 0-16,0 1 0 0,0 0 0 0,2-1 0 15,-2-2 0-15,0 0 0 0,-3 3 0 0,3 0 0 16,0-1 32-16,3 1 13 0,-3-3 3 0,0 0 0 16,-3 2 16-16,0 1 3 0,3-3 1 0,0 0 0 15,0 0-1-15,3 0 0 0,0 0 0 0,0 0 0 16,-3 0-27-16,6 0-4 0,-4 0-2 0,7-3 0 16,-3 1-10-16,-3 2-1 0,6-5-1 0,3 2 0 15,-3 0-4-15,3-2-1 0,6 2 0 0,-7 1 0 16,4-4-1-16,0 1 0 0,-3 0 0 0,3 0 0 15,3-1-6-15,-1 1-2 0,1 0 0 0,-3-1 0 16,6 1 6-16,-6 0 1 0,5-1 0 0,-5 1 0 16,3 0 5-16,3-3 0 0,0 3 1 0,-1-3 0 15,-2 2-5-15,3 1 0 0,0 0-1 0,3-3 0 16,2 0-5-16,-8 3-1 0,6-3 0 0,-3 0 0 16,2 3 1-16,-5-1 0 0,3 1 0 0,-3 2 0 0,3-2 1 15,-6 2 0-15,-1-2 0 0,4 2 0 0,-3-2-2 16,3 2 0-16,-6 1 0 0,0 2 0 0,-1 0 3 15,-2-3 0-15,3 3 0 0,0 0 0 0,-6 0 0 0,3 0 1 16,0-2 0-16,-3 2 0 0,-1 0-13 0,-2 0 8 16,0 0-8-16,0 0 0 0,0 0 0 0,-3 0 8 15,-3-3-8-15,-3 3 0 0,3 0 0 0,-3 0 8 16,0 0-8-16,0 0 0 0,0 0 0 0,0 0 0 16,0 0 0-16,0 0-10 0,0 0-7 0,0 0-2 15,-3-5 0-15,0-3 0 16,3 2-37-16,-6 1-8 0,0-3-2 0,3 0 0 15,0 0-134-15,0-2-28 0,0-1-4 0</inkml:trace>
  <inkml:trace contextRef="#ctx0" brushRef="#br0" timeOffset="17555.0161">4062 7829 1591 0,'0'0'35'0,"0"0"7"0,0 0 2 0,0 0 0 0,0 0-35 0,0 0-9 0,0 0 0 0,0 0 0 15,0 0 0-15,0 0-11 0,0 0 3 0,0 0 0 16,0 0 8-16,0 0 0 0,0 8 0 0,0-5 0 16,0 5 0-16,0-3 0 0,0-5 0 0,0 5 0 15,0-5 8-15,0 0 4 0,0 8 1 0,0-8 0 0,-3 5 27 0,3-5 6 16,0 0 1-16,0 6 0 16,0-6-5-16,0 0-1 0,0 0 0 0,0 0 0 15,0 5-14-15,0-5-3 0,0 0-1 0,0 0 0 16,3 5-13-16,-3-5-2 0,6 3-8 0,0-3 12 15,3 0 5-15,0 0 1 0,0-5 0 0,0 2 0 16,3-2-18-16,3 2 10 0,-9-2-10 0,6 2 8 16,-3 0-8-16,-3 1 0 0,3-4 0 0,-4 4 8 15,1-1-8-15,-6 3 0 0,0 0 0 0,0 0 0 16,0 0 0-16,0 0 0 0,6 0 0 0,-6 0 8 16,0 0 0-16,0 0 0 0,0 0 0 0,-6 5 0 0,3 1-8 15,-5-4 0-15,5 4 0 0,-3-4 0 0,-3 1 0 16,3 0 0-16,6-3 8 0,-6 0-8 0,6 0 12 15,-6 2-2-15,6-2-1 0,-3 0 0 0,-9 0-1 16,12 0 0-16,0 0 0 0,0 0 0 0,0 0-8 0,0 0 0 16,0 0 9-16,0 0-9 0,0 0 0 0,0 0 0 15,0 0 0-15,0 0 0 0,0 0 0 0,0 0-8 16,0 0 8-16,0 0-8 0,0 0 8 0,0 0 0 16,0 0 0-16,0 0-8 0,0 0 8 0,0 0 0 15,0 0-9-15,0 0 9 0,0 0-17 0,0 0 1 16,9 3 0-16,-3-6 0 15,-6 3-23-15,6-2-4 0,0 2-1 0,0-3-564 0,-3-2-112 16</inkml:trace>
  <inkml:trace contextRef="#ctx0" brushRef="#br0" timeOffset="18559.235">6084 7776 878 0,'0'0'19'0,"0"0"4"0,0 0 1 0,0 0 1 0,0 0-25 0,0 5 0 0,0-5 0 0,0 8 0 0,0-2 20 15,0-6 0-15,0 0-1 0,0 0 0 0,0 0 26 16,0 0 6-16,0 0 1 0,0 0 0 0,0 0 3 15,0 0 1-15,0 0 0 0,0 0 0 0,0 0-31 0,0 0-5 16,0 0-2-16,0 0 0 0,0 0 22 0,0 0 5 16,0 0 1-16,-9 0 0 0,9 0-11 0,0 0-3 15,0 0 0-15,-6 2 0 0,6-2 12 0,0 0 3 16,-6-2 0-16,6 2 0 0,0 0-25 0,-6 2-5 16,6-2-1-16,-9 3 0 0,3 0-16 0,0 2 0 0,6-5 0 0,-6 3 0 0,0 2 10 0,0 0-10 15,3 3 8-15,-3-3-8 0,3 1 20 0,-3 2-2 16,3-1 0-16,0 1 0 15,0 0-1-15,0 0 0 0,0 0 0 16,0 0 0-16,0 3-6 0,0-1-2 0,3 1 0 16,0 2 0-16,-3 0 1 0,3 1 0 0,0 1 0 15,3-1 0-15,-3 2-2 0,3-3 0 0,0 3 0 16,0-3 0-16,0-2 3 0,0-1 0 0,3 1 0 16,-3-1 0-16,6-2 1 0,-3-3 0 0,0 3 0 15,3-2 0-15,0-1 1 0,3 0 1 0,-3-2 0 0,3 0 0 16,0-1 3-16,2-2 1 0,-2-2 0 0,0-1 0 15,3 0-5-15,-3-2-1 0,3-3 0 0,0 0 0 16,-3 0-3-16,6 0-1 0,-4-2 0 0,1-1 0 16,-3-2 9-16,3 0 2 0,0-1 0 0,0-1 0 15,0-1 1-15,-3-3 0 0,-3 1 0 0,0-1 0 16,-1 1-5-16,1-1-1 0,-6-2 0 0,3 0 0 16,-3 0-14-16,-3 2 9 0,0 1-9 0,-3-1 8 15,0 0-8-15,0 4-11 0,-6-1 3 0,3 2 0 16,-2 1-5-16,-7 3-1 0,0 2 0 0,-6 0 0 15,-6 3-25-15,-3 5-5 16,-5 2 0-16,-4 6-684 0,-6 3-136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6T06:03:45.5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3741 5318 1576 0,'-3'-3'35'0,"-3"-2"7"0,3 3 2 0,0-4 0 0,0 1-36 0,3 5-8 0,0 0 0 0,0 0 0 0,0 0 0 0,0 0 0 15,0 0 0-15,0 0 0 0,0 0 0 0,0 0 0 16,0 0 0-16,0 0 0 0,0 0 0 0,0 0 0 15,0 0-12-15,0 0 12 0,0 5 0 0,3 1 0 16,-3 1 0-16,3 1 0 0,-3 0 0 0,3 3 0 16,0 0 8-16,0-1-8 0,0 3 8 0,0 3-8 15,0 0 8-15,0 3-8 0,3-1 0 0,3 1 0 16,-3 2 0-16,3 3 0 0,0-1 0 0,0 4 0 16,-1-1 10-16,4 3-10 0,-3 1 8 0,0 1-8 15,0-2 0-15,3 6 0 0,-3 2 0 0,3 3 0 16,0-3 0-16,0 2 0 0,0 1 0 0,2 2 0 15,-5 1 0-15,3 2 0 0,3 2 0 0,-3 1 0 0,3-1 0 16,0 4 0-16,-3-4 0 0,6 4 0 0,-6-1 0 16,-1 3 0-16,1-3 0 0,3 3 0 0,0 0 0 15,-3 3 0-15,3 2 15 0,0 0 2 0,-9 5 1 16,3-2 0-16,0 0 14 0,-6 0 4 0,3 2 0 16,-3-2 0-16,0 0-20 0,-1 0-3 0,1 3-1 0,0-6 0 15,-3 0 2-15,0-5 0 0,0 0 0 0,3 0 0 16,-3-3 7-16,0 3 2 0,0 0 0 0,3-6 0 15,0-2 0-15,0 0 0 0,-3 0 0 0,3-2 0 16,0 2-23-16,0-3 9 0,0 3-9 0,-3-5 0 16,3-1 14-16,0-2-4 0,3 6-1 0,-3-4 0 15,0 1-1-15,6-3 0 0,-3-2 0 0,-3 2 0 16,0 0-8-16,0-3 0 0,3-2 0 0,0 0 0 16,0-1 0-16,0-4 0 0,-3-6 0 0,3 0 8 15,0-2-8-15,0-1 8 0,-3 3-8 0,0-5 8 0,-1 0-8 16,-2-3 0-16,3 1 0 0,-3-1 0 0,0-3 0 0,0 1 0 0,0-1 0 0,-3 1 0 15,3 0-10-15,-2-3-7 16,2 2-2-16,-3-2 0 16,0 3-23-16,0-3-5 15,3 2-1-15,-3-2 0 0,-3 0-96 0,0-3-19 0,-3 9-4 0,9-14-1 16</inkml:trace>
  <inkml:trace contextRef="#ctx0" brushRef="#br0" timeOffset="458.1138">2634 6403 1724 0,'0'0'38'0,"0"0"8"0,0 0 2 0,0 0 0 0,-6 3-39 0,0-1-9 0,6-2 0 0,-6 3 0 0,0 2 8 15,0 0-8-15,3 3 12 0,-3 3-4 0,0 0-8 0,3 2 0 16,-3-5 0-16,3 2 0 0,0 4 0 0,0-1 16 16,3-3 0-16,-3 1-1 0,3 5-15 0,0-6 0 15,0 6 0-15,0 0 0 0,3 0 0 0,0 3 14 16,0-1-4-16,3 1-1 0,0 2-1 0,3 5 0 16,0-2 0-16,0 2 0 0,0 4 4 0,0 1 1 15,3-4 0-15,0 5 0 0,-1-1-13 0,-5 4 0 16,0-1 0-16,3 0-10 0,-3-2 10 0,3 0 0 15,-6 0 0-15,3-6 0 16,0-2-40-16,-3-5-7 0,-3-4-1 0</inkml:trace>
  <inkml:trace contextRef="#ctx0" brushRef="#br0" timeOffset="763.4331">2497 6390 1764 0,'-18'0'39'0,"9"0"8"0,0 0 1 0,0 0 1 0,-6 2-39 0,6 1-10 0,0 0 0 15,0-1 0-15,3 4 35 0,-2-4 5 0,8-2 0 0,0 0 1 16,-6 6-33-16,6-6-8 0,0 0 0 0,0 0 0 16,0 0 0-16,-3 7 10 0,3-7-10 0,0 0 10 15,0 0 14-15,6 0 2 0,0-2 1 0,2-1 0 0,4 1 9 16,0-4 1-16,9-2 1 0,-6-2 0 0,3-1-24 15,6 1-5-15,-3-4-1 0,5 4 0 0,-2-1-8 16,6 1 0-16,-3-4 0 0,5 6 0 0,-8 3-10 16,0 0-1-16,3 0 0 0,-3-1 0 15,-4 1-20 1,-2 0-4-16,3 2-1 0,-3 3 0 0,3 0-21 0,-6 0-5 0,-3 3-1 0,0-1-772 16</inkml:trace>
  <inkml:trace contextRef="#ctx0" brushRef="#br0" timeOffset="1541.0915">3369 7152 1594 0,'0'0'35'0,"-6"2"7"0,0-2 2 0,0 6 1 0,6-6-36 0,-6 2-9 16,6-2 0-16,-6 6 0 0,0-1 0 0,6-5 0 15,0 8 0-15,-3-3-11 0,3-5 11 0,3 5 0 0,3 1 0 16,0-1 0-16,0 0 22 0,3 1 0 0,0-4 0 16,3 1 0-16,3-1 12 0,0 4 2 0,-1-6 1 0,7 5 0 15,0-5-11-15,6 3-2 0,-3-1-1 0,3 1 0 16,2-3-4-16,7 3-1 16,-6-3 0-16,8 2 0 0,7-2 1 0,-3 0 0 0,2 3 0 0,4-3 0 15,3 0-5-15,2 0-1 0,4 0 0 0,2-3 0 16,4 3-3-16,-4-2-1 0,4 2 0 0,5 0 0 15,-5-3-9-15,8 3 10 0,1 0-10 0,-1 0 10 16,4-3-10-16,-1 3 0 0,0-2 0 0,7 2 0 16,2 0 0-16,0-3 0 0,4-2 0 0,-4 2 0 15,3-2 0-15,1 2 0 0,-4 1 0 0,3-1 0 16,4 0 0-16,-4 1 0 0,0-1 12 0,1-2-4 16,-1-1-8-16,0 1 10 0,1 0-10 0,-7-3 10 15,3 3-10-15,-5-3 8 0,-1 0-8 0,-2 2 8 16,-4-2-8-16,0 1 0 0,-2-1 0 0,-4 0 0 0,1 2 9 15,-4 4-9-15,-2-4 10 0,-4-2-10 0,1 3 0 16,-3 0 0-16,-4 0 0 0,-2-3-10 0,-1 2 10 16,-2 4 0-16,0-1 0 0,-7 0 0 0,1-2-12 15,-3 3-1-15,-3-1 0 0,-4 0 0 16,-2 3-11-16,0-2-1 0,0 2-1 0,-3 0 0 16,-4 0-31-16,-2 2-7 0,0 1 0 0,-3 0-1 15,-6-1-123-15,3 1-25 0,6 2-5 0,-6 0-1 16</inkml:trace>
  <inkml:trace contextRef="#ctx0" brushRef="#br0" timeOffset="2458.6794">5923 7771 1954 0,'0'0'43'0,"0"0"9"0,0 0 1 0,0 0 3 0,0 0-45 0,0 0-11 15,0 0 0-15,0 0 0 0,0 0 0 0,0 0 0 16,0 0 0-16,0 0-11 0,-6 0-1 0,6 0 0 16,0 0 0-16,-6 5 0 0,3 0 3 0,0 1 0 0,0 2 0 0,-3-3 0 15,0 3 9-15,3-3 0 0,-3 3 0 16,3 3 0-16,-3-3 0 0,3 5 0 0,-3 0 0 0,3-2 0 16,-3 2 8-16,3 3 3 0,0 0 1 0,0 2 0 15,3 3-12-15,-3 3 10 0,0-3-10 16,0 3 10-16,0 3-10 0,1-4 0 0,-4 4 9 15,3-1-9-15,0 3 0 0,0-2 0 0,0-1 0 0,0-2 0 16,3-3 0-16,0 3 0 0,0 0 0 0,3 0 0 16,-3-3 0-16,6 0 0 0,-3-5 0 15,3 0 0-15,-1-3 0 0,1 0 0 0,3-5 0 0,3 0 0 16,0 0 24-16,3-3 1 0,-3-2 0 0,6-3 0 16,-3-3 7-16,3 1 2 0,2-4 0 0,1-1 0 15,0-1-14-15,0-3-2 0,0-2-1 0,3-6 0 16,-4 1 2-16,1-3 0 0,0-1 0 0,-3 1 0 15,-3 0-19-15,3-5 0 0,-3-1 0 0,-1 1 0 0,-2-1 0 16,0 1 0-16,0-3 0 0,-3 0 0 0,-3-1 0 16,0 1 0-16,-3-2 0 0,0 1 0 0,0 4 0 15,-3 0 12-15,0 2-4 0,-3-3-8 0,0 3 0 16,0 3 0-16,-3 0 0 0,-3 3 0 0,0-1 0 16,3 6 0-16,-6 0 0 0,0 5 0 0,-2 0-25 0,-1 2 1 15,0 6 0-15,0 6 0 0,-3-4 8 0,0 6 1 16,3 3 1-16,-3 7 0 0,1 1 14 0,5 2 0 15,-3 6 0-15,3-1-9 0,3-2 9 0,-3 5 0 16,3-5 0-16,0 5 0 0,3-3 0 0,0 1 0 16,3-3 10-16,-3-3-10 0,3 0 11 0,0 0-11 15,3-5 12-15,0 0-12 0,3-3 13 0,-3 0-4 16,3-5-1-16,3 0 0 0,-3 0 4 0,0-5 0 0,3-1 0 16,0-2 0-16,0-2-3 0,3-3 0 0,-3-1 0 15,6-2 0 1,-3 0-30-16,3-2-7 0,-3-6 0 0,3 3-1 15,-1-1-38-15,4-1-7 0,-3 1-2 0,0-2 0 16,0 1-20-16,-3-1-5 0,6-16-1 0,-3 8 0 0</inkml:trace>
  <inkml:trace contextRef="#ctx0" brushRef="#br0" timeOffset="4032.0464">4408 7046 1699 0,'0'0'37'0,"0"0"8"0,-3-5 2 0,0-1 1 0,0 1-39 0,3 0-9 0,-3-3 0 0,3 2 0 0,0-1 24 16,3-1 4-16,-3 0 0 0,3 0 0 0,0-3-28 15,0 3-11-15,0-2 1 0,3-1 0 0,-3 3 10 0,0-2-13 16,0-4 5-16,-3 4 8 0,3-1 0 16,0-2 0-16,0-3 9 0,-1 3-1 0,1-3 11 0,0 3 2 15,0-3 1-15,6-3 0 0,-6 1 2 0,3 2 0 0,0-3 0 0,3 1 0 16,-3-1 0-16,0 1 1 0,3-3 0 0,0 2 0 15,-3-2 1-15,3 0 0 16,0 2 0-16,3-2 0 0,-3 3-5 0,2-1-1 16,-2-2 0-16,3 2 0 0,-3 1-20 0,3-1-15 15,0 3 3-15,0-2 0 0,0 2 12 0,3 0 13 16,-3 0-2-16,3 0-1 0,-1 3 10 0,1 0 1 16,0 2 1-16,0-2 0 0,0 0-30 0,3 2-7 0,-3-2-1 15,0 3 0-15,2-1 16 0,1-2 0 0,-3 2 0 16,6 3 0-16,-3 0 0 0,0 0 0 0,0 0 0 0,-1 3-9 15,1 0 9-15,0 0 0 0,-6 2 8 16,3-2-8-16,3-1 0 0,-3 4 0 0,3-1 0 16,-1 0 8-16,-2 3-8 0,3-2 0 0,-3 2 0 15,3 0 8-15,-3 2-8 0,3-2 0 0,-3 3 0 0,2 2 0 16,1-2 0-16,0 0 0 0,-3-1 0 0,3 1 0 16,3 2 0-16,-6-2 0 0,2 2 0 0,1 0 0 15,0-2 0-15,-3 2 0 0,6 1 0 0,-9 2 0 16,3-1 0-16,3-1 12 0,-1-1-4 0,-2 0 0 15,3 1-8-15,0 2 0 0,-3 2 0 0,3-2 0 16,-3-3 0-16,-1 3 0 0,4-2 0 0,-3 2 8 16,0 0-8-16,0-1 0 0,0-1 0 0,0 2 0 0,0-3 0 15,0 0 8-15,-1 3-8 0,4-3 0 16,-3 1 0-16,0-1 9 0,3 3-9 0,-3 0 0 0,-3-3 10 16,0 3-10-16,2 0 8 0,1 3-8 0,0-3 0 0,3 0 0 15,-3-3 0-15,0 3 0 0,3-3 0 0,-3 0 0 16,-1 3 0-16,-2-2 0 0,3 2 0 0,0-1 0 15,-3-1 0-15,0-1 0 0,0 0 0 16,0 1 0-16,0-1 0 0,0 0 0 0,-3 3 0 16,2-3 0-16,-2 3 0 0,3 0 0 0,-3 3 0 0,0-3 0 15,0 0 0-15,0 2 0 0,0 1 0 0,0-3 0 16,0 0 0-16,0 2 0 0,3 1 0 0,-3-3 0 16,-1 3 0-16,-2 2 0 0,6-3 8 0,-3 1-8 0,0-3 8 15,0 0-8-15,3 2 0 0,-3 1 0 0,3-3 0 16,0 2 0-16,0 1 0 0,0 0 0 0,2-1 0 15,-2 1 0-15,3-3 0 0,-3 2 0 0,0-2 0 16,3 0 0-16,-3 0 0 0,0 3 0 0,0-3 0 0,0 0 0 16,-1-3 0-16,1 5 0 0,0 1 0 0,0-3 0 15,0-3 0-15,0 3 0 0,0 0 0 0,0 0 0 16,3 0 0-16,0 0 0 0,-4-3 0 0,1 3 0 16,3-2 0-16,-3 1 0 0,3-4 0 0,0 2 0 15,3 1 0-15,-3-4 0 0,0 1 0 0,2 0 0 16,-2-3 0-16,0 2 0 0,3-2 8 0,-3 0-8 15,0 0 0-15,3 0 0 0,-3 0 0 0,2-2 8 16,-2 2-8-16,0-3 0 0,0 0 0 0,3 1 0 16,0-1 8-16,0 0-8 0,0-2 8 0,-1 2-8 15,1 1 0-15,0-3 0 0,3-1 0 0,0 1 0 0,0 2 0 16,-4-2 0-16,1 0 0 0,0-1 0 16,3 4 0-16,-3-4 0 0,-3 1 0 0,3 0 0 0,-1 0 0 15,-2-1 0-15,3 1 0 0,0-3 0 0,-3 0 0 16,3 3 0-16,-3-3 0 0,0 0 0 0,-1-3 0 15,4 3 0-15,-6-2 0 0,3 2 0 0,0 0 0 0,0-3 0 16,3 1 0-16,-3 2 0 0,0-3 0 16,-4 3 0-16,4 0 0 0,0 0 0 0,-3-2 0 0,0 2 0 15,0 3 0-15,0-6 0 0,0 3-11 0,-3-2 11 16,3-1-8-16,-4 0 8 0,4 1 0 0,-3-1 0 16,0 3 0-16,0-2 0 0,-3 2 0 0,0 0 0 15,0 0 0-15,0 3 0 0,0-3-8 0,-3 2 8 0,3 4-8 16,-3-4 8-16,0 4 0 0,0-3 0 0,-3 5 0 15,3-3 8-15,-3 3-8 0,0 0 0 0,3-5-11 16,-3 5 11-16,0 0-8 0,0 0 8 0,3-6 0 0,-3 6-9 16,0 0 9-16,0 0 0 0,3-2 0 15,-3 2 0-15,0 0 0 0,0 0 0 0,3-6 0 0,-3 6 0 16,0 0-11-16,0 0-3 0,0 0-1 0,0 0 0 31,0 0-120-31,0-2-24 0,0 2-5 0</inkml:trace>
  <inkml:trace contextRef="#ctx0" brushRef="#br0" timeOffset="6836.5537">9367 4416 1627 0,'-3'-8'36'0,"-3"5"7"0,3 1 1 0,3 2 2 0,0 0-37 0,0 0-9 0,0 0 0 0,0 0 0 0,0 0-12 16,0 0-4-16,0 0 0 0,0 0-1 0,0 0 5 0,0 8 0 15,0 0 1-15,0-1 0 0,3 1 11 0,-3 3 16 16,3-3-4-16,0 0-1 0,0 0-11 0,3 5 12 16,-3-5-12-16,3 3 12 0,0 7-12 15,-4-5 0-15,4 3 0 0,0 3-11 0,-3-1 11 0,3 1 0 16,-3 7 8-16,3-5-8 0,0 6 0 16,-3 2 0-16,3-3 0 0,0 6 0 0,-3-3-10 0,3 3 10 15,0 2-12-15,-3 3 12 0,6 6 0 0,-3-6 8 16,0 5 0-16,3 6 1 0,-3 2-9 0,3-2-12 15,0-1 2-15,-1 9 1 0,-2-3 9 0,3 5 16 16,0 0-4-16,-3 3-1 0,3-3-11 0,0 6 0 16,-3-1-12-16,3 3 12 0,0 3 0 0,-3 0 0 0,3 0 0 15,0 0 0-15,0 2 8 0,-3 0-8 0,3 4 8 16,-4-1-8-16,4 0 8 0,-3 2-8 0,3 4 0 16,0-1 8-16,0 1-8 0,3-1 12 0,-3 3-12 15,3-3 12-15,0 1-12 0,-3-6 0 0,3-3 0 0,0-2 8 16,-1-3-8-16,1-2 0 0,0-6 9 0,-3-3-9 15,3-2 8-15,-3 0-8 0,3-2 8 0,-3 1-8 16,0-1 10-16,0-1-2 0,0-2-8 0,-3-1 12 16,0-2-12-16,0-2 0 0,2-4 0 0,-5 1 0 15,3-3 0-15,-6 0 0 0,0 0 0 0,-3-5 0 16,0 0 0-16,0-3 0 0,-5-3 0 0,5 1 0 16,-3-4 0-16,3-1 0 0,-3-1 0 0,-3-5 0 15,3-1 8-15,0-1-8 0,0-6 11 0,0 0-11 16,0 0-12-16,0-3-10 0,6-5-2 0,-3-3 0 15,-3 1-18-15,0-6-4 16,0-6-1-16,3-2-407 0,-3-2-82 0</inkml:trace>
  <inkml:trace contextRef="#ctx0" brushRef="#br0" timeOffset="7634.9463">8533 6458 1285 0,'0'0'28'0,"0"0"5"0,3-5 2 16,3 3 2-16,-3-4-29 0,3 4-8 0,0-4 0 0,3 1 0 0,0 2 28 0,3 1 5 0,3-1 1 16,0 0 0-16,5 1-21 0,-2 2-4 0,6 0-1 0,0 0 0 15,3 2-8-15,2 1 0 0,-2 0-10 0,3-1 10 16,6 1 0-16,-4 0 0 0,7-3 0 0,0 2 0 16,3 4 8-16,-1-1-8 0,7-2 0 15,-1 2 0-15,4 0 0 0,3 0 0 0,2-2 0 0,4 0 0 16,5 2 9-16,4 0 8 0,-4 1 2 15,7-4 0-15,5 1 5 0,0 0 2 0,4-1 0 16,2 1 0-16,6-3-26 0,1 2 0 0,5 1 0 0,0-3 0 16,3 0 0-16,4-3 0 0,-1 3 0 0,0 0 0 31,0-2-32-31,-3 2-4 0,4-3-2 0,-1 1 0 0,-3-1 22 0,3 0 5 0,-5 1 1 0,-1-1 0 16,0 0 10-16,-3 3 0 0,1 0 0 0,-4-2 0 15,0 2 16-15,-5 0 4 0,-1 0 2 0,-6 2 0 16,1-2-10-16,-4 3-3 0,-3 0 0 0,-5-1 0 15,-4 1-9-15,-5 0-9 0,0-1 9 0,-10 1-13 16,-2 2-19 0,-6-2-3-16,-4-1-1 0,-2-2 0 0,-6 0-3 0,-3 0-1 15,-4 0 0-15,-2-2 0 0,-3 2 15 0,-3-3 2 0,-3 0 1 0,-3 3 0 16,0-2-14-16,-6 2-2 0</inkml:trace>
  <inkml:trace contextRef="#ctx0" brushRef="#br0" timeOffset="8927.49">9837 5652 1177 0,'0'0'25'0,"0"0"6"0,6 0 1 0,0 0 2 0,0 0-34 0,3 0 0 0,3 0 0 0,-3 0 0 31,3 0-22-31,-1 0-11 0,1 0-3 0,-3-3 0 0,0 3-6 0,0-3-2 0,0 3 0 0,-3-2 0 0,3-1 44 16,-3 0 22-16,3-2-2 0,-3 2-1 0,0-2 32 0,0 0 6 15,0-1 2-15,-3 1 0 16,3 0-22-16,-1 0-4 0,1-3-1 0,0 2 0 16,-3-2-9-16,3 0-3 0,0 3 0 0,0-3 0 15,0 0-5-15,0-2-2 0,0-1 0 0,0 3 0 16,3-5-13-16,-3 2 9 0,3 1-9 0,3-1 8 15,-3 1-8-15,3-6 8 0,2 3-8 0,-2-3 8 16,0 0 1-16,3 3 0 0,0-3 0 0,0 2 0 16,0-1-9-16,0 1 0 0,0 1 0 0,-3 0 0 0,2 2 0 15,1-5 0-15,0 6 0 0,0-1 0 0,0 1 0 16,0-1 0-16,0 1 0 0,0 2 0 0,-1-3 14 16,1 3 1-16,0 0 0 0,3-2 0 0,-3 4 5 15,0-2 0-15,0 0 1 0,3 3 0 0,-1 0-11 0,1 0-2 16,0-1-8-16,3 1 12 0,0 0-12 0,-3 2 9 15,3-2-9-15,-4 2 8 0,4 3-8 0,0-5 0 16,3 2 0-16,-3 0 0 0,0 3 0 0,-4 0 0 16,4 0 8-16,-3-2-8 0,3 2 0 0,-3 0 0 15,0 0 0-15,0 0 0 0,-1 0 12 0,1 2 0 16,3 1 0-16,-3 0 0 0,0 2 0 0,-3-5 1 16,3 3 0-16,-1-1 0 0,1 4-5 0,0 2 0 0,0-6-8 15,0 6 12-15,0 0-12 0,0-3 8 0,2 1-8 16,-5 2 0-16,3 0 0 0,0 2 0 0,-3-5 0 15,3 3 0-15,-3 3 8 0,-1-3-8 0,1 0 0 0,3 0 0 16,-3 0 9-16,0 2-9 0,3-2 8 0,0 0-8 16,-3 3 13-16,2-1-2 0,1-4-1 0,0 2 0 15,0-1-10-15,0 4 0 0,0 2 0 0,0-2 0 16,-1-3 0-16,-2 2 8 0,3 1-8 0,0 0 8 16,0 2-8-16,-3 0 0 0,3 0 0 0,0 0 0 15,-1-2 0-15,1 2 0 0,0 1 0 0,0-1 0 16,0 0 0-16,3 0 0 0,0 0 0 0,-1-2 0 15,1 2 0-15,0-2 0 0,0 2 0 0,0-2 0 16,2-1 0-16,-2-2 0 0,0 0 0 0,-3 0 8 16,3 0-8-16,0 0 0 0,0 0 9 0,-4-3-9 0,1 3 10 15,0-3-2-15,3-2-8 0,-3 2 12 16,0 1-1-16,0-1-1 0,-1 0 0 0,1 0 0 0,3-2-10 16,-6 2 10-16,0-2-10 0,3-3 10 0,-3 3-10 15,2 2 10-15,-2-5-10 0,3 0 10 0,-3 0 7 0,0 0 2 16,-3 0 0-16,3 0 0 0,0-5-19 0,-3 2 0 15,2 3 0-15,-2-3 0 0,0-2 0 0,0 2 0 16,0 1 0-16,0-3 0 0,0 2 0 0,0-2 0 16,-3 2 0-16,3-2 0 0,-3 2 0 0,2-2 0 15,-2-1 0-15,3-1 0 0,-3 1 0 0,0 1 0 16,0 2 0-16,0-2 0 0,0 2-12 0,-3-2-5 16,3 2-2-16,0 1 0 0,-3-1-4 0,0 0-1 15,0 1 0-15,-6 2 0 16,3-3-90-16,-3 3-18 0,8-2-4 0,-8 2-1 0</inkml:trace>
  <inkml:trace contextRef="#ctx0" brushRef="#br0" timeOffset="11223.1872">14483 3598 1558 0,'0'0'34'0,"0"0"7"0,0 0 2 0,0 0 1 0,0 0-35 0,0 0-9 0,0 0 0 0,0 0 0 15,0 0 0-15,0 0-17 0,-3 6 4 0,3 2 1 16,0 2 12-16,0 1 0 0,3-1 0 0,-3 4 0 16,3 1 0-16,-3 4-12 0,3-1 12 0,0 1-12 15,0 5 12-15,0 0 0 0,0-1 0 0,0 4 0 16,0 2 0-16,0-5 0 0,0 2 0 0,0 3 0 15,0-2 11-15,0 2 5 0,0-3 0 0,-3 6 1 16,3 0 8-16,0 2 2 0,-3 1 0 0,3 4 0 16,-3 4-2-16,0 2 0 0,3-6 0 0,-3 9 0 15,3 5-8-15,-3 2-1 0,3 4-1 0,-3 4 0 16,3 3-15-16,0-2 0 0,0 2-12 0,3 5 12 16,-3 3 0-16,0 6 16 0,0-6-2 0,3 5 0 15,0 1-14-15,0-1 0 0,0 0 0 0,-1 1 0 0,1-1 0 16,0 1 8-16,3-4-8 0,-3-2 9 0,3 3-9 15,0-3 0-15,3-2 0 0,0-1 0 0,-3-5 0 16,3-2 0-16,0 2 9 0,-3-3-9 0,3-2 0 16,-4-3 8-16,1 1-8 0,-3-1 0 0,3 0 0 0,0 3 0 15,-3-6 0-15,0 4 0 0,-3-4 0 0,0 3 0 16,-3-5-9-16,3 3 9 0,-3-1 0 0,0-2 0 16,0 0 0-16,-3 0 0 0,0 0-16 0,0-3 2 15,0 1 0-15,0-1 0 16,0-2-22-16,-3-1-5 0,0-4-1 0,3-4 0 15,-3-4-5-15,3-1-1 0,0-2 0 0,-3-6 0 0,3 1 19 0,-2-3 3 16,-1-6 1-16,0-2 0 0,3-3 9 0,-3-2 3 0,0-6 0 16,3-2-586-16</inkml:trace>
  <inkml:trace contextRef="#ctx0" brushRef="#br0" timeOffset="12250.7141">13784 4966 957 0,'0'0'20'0,"0"0"5"0,0 0 1 0,0 0 2 0,0 0-28 0,0 0 0 0,0 0 0 0,3 3 0 16,3 5 53-16,0-8 5 0,3 2 1 0,3 1 0 16,0 0-33-16,-1-1-6 0,4-2-2 0,0 3 0 15,3-3-8-15,0 0-2 0,3 0 0 0,0 0 0 16,2 3 10-16,1-3 2 0,0 2 0 0,3 1 0 15,0-3 6-15,-1 3 2 0,4-1 0 0,0-2 0 16,3 6-4-16,-1-1 0 0,4-5 0 0,0 3 0 16,3-1-9-16,2 1-3 0,1-1 0 0,3 1 0 15,-1 2-12-15,4-2 0 0,2 2 0 0,1-5 0 16,3 0 0-16,2 3 0 0,-2 0 0 0,2-3 0 16,4 5 0-16,-1-5 0 0,4-5 0 0,-4 5 0 15,1-3 0-15,2 3 0 0,-2-3 0 0,2 3 0 16,1 0 8-16,-6 0-8 0,2-2 11 0,-2-1-11 0,-1 3 0 15,1-3 0-15,-1 3 0 0,-2 0 0 0,-1 0 0 16,1-2 0-16,-6-1 0 0,-4 3 0 0,1 0-11 16,0 0-9-16,-4 0-1 0,-2-3-1 15,0 1-21-15,-4-3-4 0,1 2-1 16,-6-5 0-16</inkml:trace>
  <inkml:trace contextRef="#ctx0" brushRef="#br0" timeOffset="13166.6524">14850 4239 1414 0,'0'0'40'0,"0"0"9"0,0 0-39 0,0-11-10 0,0 11 0 0,0-5 0 0,0 5 0 0,2-8 8 16,1 5-8-16,3 1 8 0,0-4-8 0,-3 4 0 16,3 2-12-16,0 0 12 0,0 0 0 0,0 0 0 15,0 0 0-15,3 0 0 0,-3 0 0 0,0-6 0 16,3 4 0-16,-3-1 0 0,3 3 0 0,-3-3 0 15,3 1 0-15,0-1 0 0,2-2 9 0,-2-1-9 16,3 1 10-16,-3 3-10 0,3-9 29 0,-3 6 0 16,3-1 0-16,0 1 0 0,0-3 3 0,0 6 0 0,3-6 0 15,-1 0 0-15,-2 5-16 0,3 0-2 0,0-2-1 16,0 2 0-16,0-2-13 0,3 2 0 0,-3 1-12 0,0-1 12 16,2 1-8-16,-2 2 8 0,0 0 0 15,3 0 0-15,-3 0 0 0,3 0 0 0,0 0 0 0,-1 0 0 16,1 0 0-16,0 0 0 0,0 2 0 15,0 1 0-15,0-3 0 0,0 5 0 0,-3 0 0 0,-1-5 0 16,4 8 0-16,-3-5 0 0,0 0 0 0,0-1 0 16,0 4 0-16,0 2 0 0,0-6 0 0,-1 6 0 15,1-3 0-15,-3 1 0 0,0 2 0 0,3 0 0 16,-3-1 0-16,3-1 0 0,-3 2 0 0,3 0 0 16,-4 2 8-16,4-2 0 0,-3 0-8 0,3-3 12 15,0 3-12-15,0-2 8 0,3-4-8 0,-3 4 0 16,0-1 12-16,2 0-4 0,-2-2-8 0,0 2 12 15,3-2-12-15,0-1 8 0,0 4-8 0,0-6 0 0,-1 0 8 16,1 2-8-16,0-2 0 0,3 0 0 0,-6 0 8 16,3 0-8-16,-3 0 0 0,0-2 0 0,-1 2 22 15,1 0-2-15,0-6 0 0,-3 6 0 0,3-2-20 0,0-1 0 16,0 3 0-16,0-3 0 0,-3 3 0 0,5-2 0 16,-2 2 0-16,0-3 0 0,-3 1 0 15,0-1 0-15,3 0 0 0,0 3 0 0,0-2 0 16,0 2 0-16,-1 0 0 0,-2 0 0 0,3 0 0 0,-3 0 0 15,0 2 0-15,0-2 0 0,-3-2-12 0,3 2-6 16,0 0-2-16,-3 0 0 0,0 0 20 0,-1 0 0 16,1-6 0-16,0 4 0 0,0 2-12 0,-3 0 0 0,3 0 1 15,-3 0 0-15,0-6-1 0,3 6-1 0,-6 6 0 16,3-6 0-16,0 0-7 0,0 0-2 0,-3 0 0 16,3 0 0-1,-3 0-83-15,3 0-17 0,-6 0-3 0,12-6-1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6T06:11:43.4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18046 4895 1342 0,'0'0'29'0,"0"0"7"0,0 0 0 0,0 0 3 0,0 0-31 0,0 0-8 15,0 0 0-15,0 0 0 0,0-5 0 0,0 5 11 16,0 0-11-16,0 0 12 0,0 0-12 0,0 0 0 16,0 0 0-16,0 0 0 0,0 0 0 0,0 0 0 15,0 0 0-15,0 0 0 0,0 0 0 0,0 0 8 16,0 0 0-16,0 0 0 0,0 0 4 0,0 0 1 15,0 0 0-15,0 0 0 0,0 0 3 0,0 0 1 16,0 0 0-16,0 7 0 0,0-1-6 0,3 2-2 16,0 0 0-16,3 2 0 0,0 1-9 0,0 2 8 0,0 3-8 0,0 2 8 15,0-2 0-15,3 5-8 0,-3 1 12 16,0 1-4-16,0 7-8 0,-3-4-12 0,3 3 2 16,0 0 1-16,-3 0 9 0,0 0 12 0,0 1-2 15,0-1-1-15,0-3-9 0,-3 3 0 0,3-2 0 0,0-1 0 16,-1 1 0-16,1-4 13 0,-3 1-3 0,3 0-1 15,-3-3 0-15,3-5 0 0,-3 3 0 0,0-1 0 16,3-2 2-16,-3 0 0 0,0-3 0 0,0 0 0 16,0 1-3-16,-3-4-8 0,0-2 12 0,0 3-4 15,3-6 0-15,-3 0-8 0,1 3 12 0,2-8-4 16,0 0 1-16,0 0 0 0,0 0 0 0,0 0 0 16,0 0 2-16,0 0 0 0,0 0 0 0,-6-5 0 15,3 0 5-15,0-3 0 0,0 0 1 0,0-3 0 16,0 1-5-16,0-6-2 0,3 0 0 0,-3-3 0 15,0 3-10-15,0-5 8 0,3 0-8 0,-3-3 8 0,0 3-8 16,3 0 0-16,-3-3 0 0,3 0 8 0,-3 3-8 16,0-3 0-16,3 0 0 0,-3 3 0 0,3 3 0 15,-3-3 0-15,0-1 0 0,3 4 0 0,-3-1 0 16,0 4 0-16,0-4 0 0,0 3 0 0,0-2 0 0,0-1 0 16,0 1 0-16,0 2 0 0,0 0 0 0,0 0 0 15,0 0 0-15,0 3 0 0,0 0 0 0,0-1 0 16,3-1 0-16,0 1 0 0,0 1 0 0,3 0 0 15,-3 0 0-15,0 2 0 0,3-2 0 0,-3 2 0 16,3 1 0-16,0 2 0 0,0-3 0 0,0 3 0 0,3 0 0 16,-3 0 0-16,3 0 0 0,0 3 10 0,-3 0-10 15,3 2 10-15,0-2-10 0,0 2-12 0,0 1 2 0,0 2 1 16,0 0 9-16,0 2 0 0,-6-2-9 16,3 3 9-16,3 2 0 0,0-2-11 0,-6-3 11 15,2 5-8-15,1 6 8 0,0-6 0 0,0 3 0 0,-3 0 0 16,0 2 0-16,0-2 0 0,0 3 0 15,-3 5 0-15,3-6 0 0,-3 1 0 0,-2 5 0 0,-1 0 0 16,3 0 0-16,-3-1 0 0,0-1 0 0,3 4 0 16,0-2 0-16,-3 3-8 0,3-6 8 0,0 3 0 15,3-3 0-15,-3 3 0 0,3-3 0 0,0 0 0 16,3 3 0-16,-3-3 0 0,3 1 0 0,-3-1 0 16,6 0 0-16,-3 0 0 0,3 1 0 0,0-4 0 15,0 3 0-15,0-2 0 0,2 2 0 0,-2-2 0 16,3 2 0-16,-3-2 0 0,-3-1 0 0,3 1 0 15,-3-1 0-15,3-2 0 0,0 3 0 0,-3-1 0 0,3-4 0 16,0 2 0-16,-3 0 0 0,3-1 0 0,0 1 0 16,0-2 8-16,0-1-8 0,0 0 0 0,0 3 0 15,0-2 0-15,3-1 0 0,-3 0 0 0,-1-2 9 16,1-1-9-16,3 1 12 0,-3-3-12 0,3 3 0 0,-9-3-17 0,0 0 1 0,6-3 1 31,-3 3-34-31,3-5-7 0,0 2-2 16,-3-2 0-16</inkml:trace>
  <inkml:trace contextRef="#ctx0" brushRef="#br0" timeOffset="505.6963">18505 4630 1609 0,'0'0'35'0,"0"0"7"0,0 0 2 0,0 0 2 0,0 0-37 0,0 0-9 0,0 0 0 0,0 0 0 16,0 0 0-16,0 0 0 0,0 0 0 0,-3 3-11 15,3 5 2-15,0-8 0 0,-3 5 0 0,3-5 0 0,0 0 9 0,0 0 0 16,0 0 0-16,0 0 0 15,0 0 0-15,0 0 0 0,0 0 0 0,0 0 0 16,0 0 0-16,0 0 0 0,0 0 0 0,0-5 0 0,3 0 0 0,-3-1 12 16,3 1-2-16,0 2-1 0,-3 3-9 0,0 0 0 15,0 0 0-15,0 0 0 0,0 0 0 16,0 0 0-16,0 0 0 0,0 8 0 0,0 0 0 0,-3 5-11 16,0 3 3-16,0 3 0 0,0 2-8 0,0 0-2 15,0 0 0-15,-3 0 0 0,3 1 27 0,0-1 6 16,3 3 1-16,0-6 0 0,0 1-16 0,0-3 0 15,3-1 0-15,0-1 0 0,3-4 0 0,0 3 0 16,0-5 0-16,3 0 0 0,3 0 20 0,-1-5 10 16,4 5 2-16,0-8 1 0,6 0-15 0,-3 0-3 0,0-8-1 15,3 0 0-15,-1 3 6 0,-2-3 2 0,0 0 0 16,0-3 0-16,-3 3-34 0,0 0-6 0,0 0-2 16,0 0 0-16,-3 1 6 0,-1-1 1 0,-2 2 0 15,3-2 0 1,-3 0-19-16,0 3-3 0,0-3-1 0,0 3-673 0</inkml:trace>
  <inkml:trace contextRef="#ctx0" brushRef="#br0" timeOffset="802.8858">18838 5196 1684 0,'0'0'37'0,"0"0"8"0,0 0 2 0,0 0 0 0,0 0-38 0,0 0-9 0,3 6 0 0,3-4 0 0,0 4 0 0,0-4 0 15,-3 1 0-15,3 0 0 0,3-3 0 0,-3 2 0 16,0-4-10-16,3-1 10 0,0 0-16 0,-3-2 2 16,5 0 1-16,-2-3 0 15,0 0-13-15,3-3-2 0,0-2-1 0,0 0 0 16,0-3-17-16,3 3-3 0,-3-6-1 0,3 6 0 15,-4 5 5-15,4-8 1 0,-3 6 0 0,3 2 0 0,-6-3 28 0,3 3 7 16,-3 0 1-16,0 3 0 16,-3-3-29-16,0 5-6 0,-3-2-1 0,0 2 0 0</inkml:trace>
  <inkml:trace contextRef="#ctx0" brushRef="#br0" timeOffset="939.2932">18990 5231 1377 0,'-9'13'39'0,"6"-8"9"0,0 3-39 0,0-2-9 0,0 2 0 0,0-3 0 15,3 0 55-15,0 0 9 0,3 3 1 0,0-5 1 16,0 0-42-16,3-3-9 0,3 0-2 0,3-3 0 16,0 0-13-16,3-7 0 0,-1 2-9 0,1-3-467 15,0-2-92-15</inkml:trace>
  <inkml:trace contextRef="#ctx0" brushRef="#br0" timeOffset="1523.8828">19416 4876 1026 0,'0'0'28'0,"0"0"8"0,6-2-28 0,-1 2-8 0,1 0 0 0,3-6 0 0,0 6 84 0,0-2 16 16,0-1 4-16,0 0 0 0,0 3-40 0,3-2-7 15,-3 2-1-15,0 0-1 0,0 0-12 0,-3 0-3 16,0 0 0-16,0 0 0 0,2 0-16 0,-2 2-4 15,0 1-1-15,0 0 0 0,0-1-10 0,0-2-1 16,0 6-8-16,0-4 12 0,-3 4-12 0,3-1 0 16,0 0 0-16,-3 3 0 0,0 3 0 0,0-6 0 15,0 6 0-15,-3 2 0 0,0-3 0 0,-6 4 0 0,3 1 0 16,-3 1 0-16,0-2 8 0,0-1 0 0,-3 0-8 16,3 3 12-16,0-6-12 0,0 4 9 0,3-1-9 15,-3 0 8-15,3-2-8 0,3-3-9 0,-3 0 9 16,3-6-13-16,0-2 13 0,0 0 0 0,0 6 9 0,0-6-9 15,0 0 13-15,6 0-3 0,-3-6-1 0,6 1 0 16,0 0 15-16,3-6 2 0,0-2 1 16,0 0 0-16,3-1-4 0,0-1-1 0,-3-4 0 15,3 1 0-15,-1-4-13 0,-2 4-9 0,0-3 12 0,-3 5-12 16,3-3 16-16,-6 3-4 0,6 1-1 0,-6 1 0 16,3 4-11-16,-3-1 0 0,-3 1 9 0,3 2-9 15,-3 0 0-15,0 5 0 0,0-2 0 0,-3 5-12 16,0 0 12-16,0 0 0 0,0 0-9 0,0 0 9 15,3 5-12-15,3 6 3 0,-3-6 0 0,0 5 0 16,-1 1 9-16,4 2-13 0,0 1 5 0,-3-1 8 16,3 5 0-16,0 1 0 0,0-3 0 0,0 5 0 15,3-5 0-15,-3 0 0 0,3-3 0 0,0 0 0 0,-3 3 0 16,3-6 0-16,0-2 0 0,0 3 0 0,-3-6 0 16,3 3 0-16,-1-5 12 0,-2 0-4 0,0-1-8 15,3-4 0-15,0-4 0 0,3 1 0 0,-3-3-16 0,3-5-3 16,-3 0 0-16,3-1 0 15,0-4-130-15,-3-1-27 0,0-2-4 0</inkml:trace>
  <inkml:trace contextRef="#ctx0" brushRef="#br0" timeOffset="1908.1242">19856 4617 1534 0,'0'0'44'0,"0"0"8"0,0 0-41 0,0 0-11 0,0 0 0 0,0 0 0 16,0 0 44-16,0 0 6 0,0 0 2 0,0 0 0 16,0 0-31-16,0 0-5 0,3-3-2 0,3 1 0 15,0-4 4-15,3 4 1 0,-3 2 0 0,3-3 0 16,-3 3-19-16,0 0 8 0,3 0-8 0,-3 0 0 16,-6 0 0-16,6 0 0 0,-6 0 0 0,5 0 0 15,1 3 0-15,-6-3 0 0,0 0 0 0,6 2 0 16,0-2 0-16,0 6 0 0,-3-1 0 0,0 0 0 15,0 3 0-15,-3-8 0 0,0 0 0 0,0 6 0 16,3 1 0-16,-3-1 0 0,3 4 0 0,0-7 0 16,0 2 0-16,0 1 0 0,0-1-12 0,3-3 3 0,3 4 9 0,-3-1 0 15,3-5 8-15,3 5-8 0,0-5 0 16,0 0 0-16,2-5 0 0,1 2 0 0,0-5 14 0,3 3-2 16,0-3 0-16,3 0 0 0,0-5-12 15,-1 3-10-15,1-1 2 0,0-2 0 16,-3-3-25-16,3 3-5 0,0-3-1 0,-3 5 0 15,-1-2-30-15,-2 2-7 0,0 1 0 0</inkml:trace>
  <inkml:trace contextRef="#ctx0" brushRef="#br0" timeOffset="2248.7435">20312 4921 1850 0,'0'0'40'0,"0"0"9"0,0 0 2 0,0 0 1 0,-3 6-41 0,0-1-11 0,0 3 0 0,3-8 0 16,0 2 0-16,0-2-12 0,0 0 2 0,0 6 1 15,0-6 9-15,6 2-13 0,-1 1 5 0,1-3 8 16,3-3 0-16,-3 3 0 0,3-5 0 0,0 0 0 15,6-3 0-15,-3 0 0 0,3 3 0 0,-3-1 0 16,6-4 0-16,-1 2 0 0,-2-3 0 0,3 3 0 16,0-2 0-16,-3-1 8 0,3 1-8 0,0 2 0 15,-3-6 0-15,2 4 0 0,1-1 8 0,0 1-8 0,0 2 0 16,-3-3-9-16,0 1 9 0,3-1-13 16,-4 0-34-16,1 3-6 15,-3-5-2-15,-3 3 0 0,3-1-97 0,-3 0-19 0,12-7-4 16,-6 2-1-16</inkml:trace>
  <inkml:trace contextRef="#ctx0" brushRef="#br0" timeOffset="2499.0186">20630 4662 1710 0,'0'0'37'0,"-3"5"8"0,-3-2 2 0,3 5 1 0,0-3-38 0,0 3-10 0,0 3 0 0,3-3 0 16,3 2 0-16,-3 3 12 0,3-7-12 0,-3 2 12 15,3 0-12-15,0 2 0 0,0-2 0 0,3-3 8 16,-3 3-8-16,3 0 0 0,0-2 0 0,0-1 0 16,0 0 0-16,3 0 8 0,-3 1-8 0,3 2 0 15,-3 0 0-15,5-6 8 0,-2 6-8 0,0 0 0 16,-3 3 0-16,3-1 8 0,0 1-8 0,0 2 0 16,-3-2 0-16,3 2 0 0,-3 3 0 0,3-8 0 15,0 2-19-15,0-2-2 0,0 3-1 0,0-9 0 16</inkml:trace>
  <inkml:trace contextRef="#ctx0" brushRef="#br0" timeOffset="3101.0475">21074 4522 1616 0,'0'0'46'0,"0"0"10"0,0 0-45 0,-3 8-11 15,6 0 0-15,-3 2 0 0,2 1 10 0,1 2 0 16,0-2 0-16,0 2 0 0,0 0-10 0,0 0 0 0,0-2 0 16,0-1 0-16,0 1 0 0,0 0 0 0,0-1 0 0,0 1 0 15,0-1 0-15,3-2 0 16,0 0 0-16,-3 0 0 0,3-3 0 0,0-2 0 0,0 2 0 0,0-5 0 15,3 3 22-15,-3-6 2 0,3 3 1 0,0-5 0 16,3 0 11-16,-4-3 3 0,7 0 0 0,-3-3 0 16,-3 1-28-16,3-1-11 0,0 1 8 15,0-1-8-15,-3-2 0 0,3 2 0 0,-3-7 8 16,0 4-8-16,0 1 0 0,-1 0 0 0,-2 2 0 0,3 1 0 16,-3 2 0-16,0 3 0 0,-3-3 0 0,0 5 8 15,0-5-8-15,-3 8 0 0,0 0 0 0,3 3 0 16,0 5-10-16,0 0 10 0,3 2-13 0,-3 3 5 15,-3 3 8-15,3 5 0 0,0 3 0 0,0-5 0 16,-3 7 0-16,3-2 8 0,-3 0-8 0,0 2 11 16,-3 3-11-16,0 1 0 0,0-9 0 0,-3 5 0 15,0 1 8-15,-3-1 0 0,0 1 0 0,-3-4 0 16,3 4-8-16,-5-9 0 0,2 1 0 0,0-3 0 0,0 0 27 16,3-3 3-16,-3-3 1 0,0 1 0 15,3-3-7-15,0-3 0 0,0-2-1 0,0 0 0 0,9-3-11 16,-6 0-1-16,0-3-1 0,0 0 0 0,1-2-2 15,2 0 0-15,0-6 0 0,0 3 0 0,3 0-8 16,0 3 0-16,0-11 0 0,3 3 0 0,0 0-11 0,0-3-4 16,2 0-1-16,-2 0 0 15,3 0-12-15,0 3-4 0,-3 2 0 0,3 1 0 16,0-1-10-16,-3 3-2 0,0-2-1 0,3 2 0 16,-3-3-19-16,3 3-3 0,0-2-1 0,0 2 0 0</inkml:trace>
  <inkml:trace contextRef="#ctx0" brushRef="#br0" timeOffset="3598.8394">21511 4257 1220 0,'0'0'34'0,"0"0"9"0,0 0-35 0,0 0-8 0,0 0 0 0,0 0 0 0,-3 5 0 0,3-5-11 15,-6 3 3-15,6-3 0 0,-6 3 8 0,0-1-8 16,0-2 8-16,0 0-8 0,0 6 8 0,6-6 0 15,-6-6 8-15,3 4-8 0,3 2 62 0,-6-3 8 16,3-5 2-16,-2 3 0 0,2 0-16 0,3-3-4 16,0 2 0-16,0-2 0 0,0 3-29 0,3-3-7 15,0 6 0-15,-1-6-1 0,1 0-15 0,3 5 11 16,0-2-11-16,3 2 10 0,0 0-10 0,0 1 0 16,0 2 0-16,0 5 0 0,3-2 0 0,-3 5 0 15,0 2 0-15,0 1 0 0,0 2 0 0,0 6 0 16,-3-4-10-16,-1 7 10 0,1-1-9 0,0 3 9 0,0-1-8 15,0 4 8-15,-3-9 0 0,3 6 0 0,0-5 0 16,0-1 0-16,3-2 24 0,3 3 9 0,0-6 3 16,6 0 0-16,0-5 42 0,5 0 9 0,4-3 1 15,6-5 1-15,6 0-29 0,8-2-5 0,1-6-2 16,8-3 0-16,4-5-45 0,5-2-8 0,4-1 0 0,5-2-676 16,4-8-131-16</inkml:trace>
  <inkml:trace contextRef="#ctx0" brushRef="#br0" timeOffset="8987.8757">18969 4519 925 0,'0'0'20'0,"0"0"4"0,3-5 0 0,0 2 4 0,3-2-28 0,0 2 0 16,-3 1 0-16,3-4 0 0,-3 4 8 0,3-1-8 0,-6 3 8 0,0 0-8 15,3-5 0-15,-3 2 0 0,-3-5-14 0,3 3 5 16,-6 2 9-16,3-2-8 0,0 0 8 0,0 2-8 15,-3-5 8-15,0 3 0 0,3-1 0 0,-3 1 0 16,0 2 16-16,0-2 0 0,0 3-1 0,0-1 0 16,0-2-3-16,0 2 0 0,0 0 0 0,-3 1 0 15,1-4-3-15,-1 6-1 0,0-2 0 0,-3-1 0 16,0 6-8-16,-3-3 0 0,0 0 0 0,3 2 0 16,-6 1 9-16,3 2 0 0,1 1 0 0,-1-1 0 15,-3 0 9-15,0 3 2 0,0 0 0 0,0 0 0 16,-3 0-5-16,4 3-1 0,-1-1 0 0,-3 1 0 15,3 2-14-15,0 0 9 0,-3 3-9 0,0-5 8 16,4-1 12-16,-4 3 1 0,0 1 1 0,3 4 0 16,-3-5 5-16,3 3 1 0,3-8 0 0,-2 5 0 15,5 3-10-15,-3-5-2 0,6 5 0 0,-3 0 0 16,6 0-6-16,-3 2-2 0,0 1 0 0,3 2 0 16,-3 3-8-16,3-6 12 0,0 3-12 0,-3 0 12 0,4 3-12 15,-1 3 0-15,0-6 0 0,3 5 0 0,0-2 0 16,3 0 0-16,0 0 0 0,3-3 8 0,3 0-8 15,-3 0-17-15,6 3 4 0,-1-8 1 0,1 5 35 16,3-8 7-16,3 3 2 0,0-5 0 0,0-1-32 16,3 1 0-16,0 0 0 0,-1-4 0 0,1-1-9 15,0-1-2-15,0-2 0 0,3-3 0 0,-3-3 11 0,0-2 0 16,-1-3 0-16,4 0 0 0,0-5 0 0,3-3 0 16,-3-3 0-16,3 1 11 0,-4-3-3 0,4 2-8 15,0-5 12-15,-3 0-4 0,3-2-8 0,-3 0 0 16,-1-1 0-16,-2 1 8 0,-3 2-8 0,0-5 0 15,0 0 0-15,-3-1 0 0,0 4 8 0,0 0 2 0,-3-4 1 16,-3 4 0-16,-1-3-3 0,-2 5-8 0,0-2 12 16,-6 2-4-16,0 0-8 0,-2 3 0 0,-1 0 0 15,-3 2 8-15,-3 1-8 0,0 2 0 0,-3 0 0 16,0 0-11-16,0 3-10 0,0 0-3 0,0 2 0 0,1-2 0 16,-1 2 4-16,6 1 0 0,0-1 0 15,0 0-642-15</inkml:trace>
  <inkml:trace contextRef="#ctx0" brushRef="#br0" timeOffset="9824.5894">19365 3897 1213 0,'0'0'26'0,"0"0"6"0,0 0 0 0,0 0 4 0,0 0-36 0,0 0 0 0,0 0 0 0,0 0 0 16,0 0 0-16,0 0 0 0,0 0 0 0,0 0 0 16,0 0 10-16,-6-2-10 0,0 2 8 0,0-3-8 15,0-5 40-15,0 3 2 0,3-3 1 16,0 3 0-16,0 2-5 0,3-5-1 0,0 0 0 0,0 0 0 16,0 0-19-16,3 3-4 0,0-3-1 0,3 0 0 15,-3-3-13-15,6 3 8 0,-3 1-8 0,3-1 0 16,0 2 11-16,0 1-11 0,-3 2 12 0,3-2-12 15,3 5 0-15,-3-3 0 0,2 3 0 0,1 3-9 16,-3 2 9-16,3 1 0 0,0 2 0 0,0 0 8 16,0 2-8-16,-3 1-12 0,-3 2 4 0,3-5 0 15,-6 2 8-15,3 4-10 0,-3-1 10 0,-3 0-10 16,0 3 10-16,-3-8 0 0,0 3 10 0,-3 2-10 16,3-5 0-16,-3 2 8 0,-3 1-8 0,3-3 0 15,-3-3 16-15,0 0 0 0,3 1 0 0,0-1 0 16,0 0-3-16,0-5 0 0,6 0 0 0,-6 3 0 0,6-3-1 15,-9 0 0-15,9 0 0 0,-6-3 0 0,0 3 7 16,0-8 1-16,4 3 0 0,-4 0 0 0,3-3-1 0,0 0 0 16,0-3 0-16,3 1 0 0,0-1-11 0,0-5-8 15,3 3 9-15,0-5-9 0,3 2 0 0,-3-3 0 16,5 1 0-16,-2-1 0 0,3 6 0 0,-3-3 0 16,3 0 0-16,0 3 0 0,3 0 0 0,-3 5 0 15,0-6 0-15,-3 7 0 0,3-1 0 0,0 0 0 16,0 0 0-16,-3 0 0 0,3 2 0 0,2 4 0 15,-2-3 0-15,0 2 0 0,0 0 0 0,3 3-10 0,0-2 10 16,-3 2-12-16,3 2 12 0,0-2 0 0,3 0 0 16,-3 0-8-16,-1 3 8 0,1 0 0 0,3-1 0 15,-3 3-8-15,0 1 8 0,0 2 0 0,0 0-9 16,0-3 9-16,0 6 0 0,-3 2 0 0,3-3-9 0,-4 4 9 16,1 1 0-16,0 1 0 0,0 3 0 0,-3-3 0 15,-3 5 0-15,3-5 0 0,-3 5 0 0,-3 0 0 16,0-5 0-16,-3 5 0 0,3-5 0 0,-6 5 0 15,3-10 0-15,0 7 0 0,0-7 0 0,0 2 0 16,-3 0 9-16,3-5-9 0,0 0 8 0,0 3-8 16,0-6 0-16,3-5 0 0,0 0 0 0,0 0 0 15,0 0 0-15,0 0 0 0,0 0-12 0,0 0-796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781B6-734D-4E22-BEB5-293666E98221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9823C3-A004-436A-8D7A-540D3A938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44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495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0838-DD4C-465B-83D3-18B0D6179661}" type="slidenum">
              <a:rPr lang="en-IN" smtClean="0"/>
              <a:pPr/>
              <a:t>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07794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0838-DD4C-465B-83D3-18B0D6179661}" type="slidenum">
              <a:rPr lang="en-IN" smtClean="0"/>
              <a:pPr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85528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0838-DD4C-465B-83D3-18B0D6179661}" type="slidenum">
              <a:rPr lang="en-IN" smtClean="0"/>
              <a:pPr/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10726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0838-DD4C-465B-83D3-18B0D6179661}" type="slidenum">
              <a:rPr lang="en-IN" smtClean="0"/>
              <a:pPr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81362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0838-DD4C-465B-83D3-18B0D6179661}" type="slidenum">
              <a:rPr lang="en-IN" smtClean="0"/>
              <a:pPr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498980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0838-DD4C-465B-83D3-18B0D6179661}" type="slidenum">
              <a:rPr lang="en-IN" smtClean="0"/>
              <a:pPr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121364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0838-DD4C-465B-83D3-18B0D6179661}" type="slidenum">
              <a:rPr lang="en-IN" smtClean="0"/>
              <a:pPr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413007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0838-DD4C-465B-83D3-18B0D6179661}" type="slidenum">
              <a:rPr lang="en-IN" smtClean="0"/>
              <a:pPr/>
              <a:t>24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85547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0838-DD4C-465B-83D3-18B0D6179661}" type="slidenum">
              <a:rPr lang="en-IN" smtClean="0"/>
              <a:pPr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03165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0838-DD4C-465B-83D3-18B0D6179661}" type="slidenum">
              <a:rPr lang="en-IN" smtClean="0"/>
              <a:pPr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68340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0838-DD4C-465B-83D3-18B0D6179661}" type="slidenum">
              <a:rPr lang="en-IN" smtClean="0"/>
              <a:pPr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142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0838-DD4C-465B-83D3-18B0D6179661}" type="slidenum">
              <a:rPr lang="en-IN" smtClean="0"/>
              <a:pPr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95616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0838-DD4C-465B-83D3-18B0D6179661}" type="slidenum">
              <a:rPr lang="en-IN" smtClean="0"/>
              <a:pPr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34043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0838-DD4C-465B-83D3-18B0D6179661}" type="slidenum">
              <a:rPr lang="en-IN" smtClean="0"/>
              <a:pPr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94968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poly(</a:t>
            </a:r>
            <a:r>
              <a:rPr lang="en-IN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-phenylene-2,6-benzobisoxazole)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B0838-DD4C-465B-83D3-18B0D6179661}" type="slidenum">
              <a:rPr lang="en-IN" smtClean="0"/>
              <a:pPr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12741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0838-DD4C-465B-83D3-18B0D6179661}" type="slidenum">
              <a:rPr lang="en-IN" smtClean="0"/>
              <a:pPr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23527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493D-A870-434D-B6C0-E3E1AE0279CA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A58D-DC15-45A8-9237-CA8B24F25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55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493D-A870-434D-B6C0-E3E1AE0279CA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A58D-DC15-45A8-9237-CA8B24F25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691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493D-A870-434D-B6C0-E3E1AE0279CA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A58D-DC15-45A8-9237-CA8B24F25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17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493D-A870-434D-B6C0-E3E1AE0279CA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A58D-DC15-45A8-9237-CA8B24F25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44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493D-A870-434D-B6C0-E3E1AE0279CA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A58D-DC15-45A8-9237-CA8B24F25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85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493D-A870-434D-B6C0-E3E1AE0279CA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A58D-DC15-45A8-9237-CA8B24F25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94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493D-A870-434D-B6C0-E3E1AE0279CA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A58D-DC15-45A8-9237-CA8B24F25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030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493D-A870-434D-B6C0-E3E1AE0279CA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A58D-DC15-45A8-9237-CA8B24F25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67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493D-A870-434D-B6C0-E3E1AE0279CA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A58D-DC15-45A8-9237-CA8B24F25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40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493D-A870-434D-B6C0-E3E1AE0279CA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A58D-DC15-45A8-9237-CA8B24F25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6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493D-A870-434D-B6C0-E3E1AE0279CA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A58D-DC15-45A8-9237-CA8B24F25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196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493D-A870-434D-B6C0-E3E1AE0279CA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0A58D-DC15-45A8-9237-CA8B24F25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704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customXml" Target="../ink/ink3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9.tiff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if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6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5.wdp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tif"/><Relationship Id="rId3" Type="http://schemas.openxmlformats.org/officeDocument/2006/relationships/image" Target="../media/image45.tif"/><Relationship Id="rId7" Type="http://schemas.openxmlformats.org/officeDocument/2006/relationships/image" Target="../media/image49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tif"/><Relationship Id="rId5" Type="http://schemas.openxmlformats.org/officeDocument/2006/relationships/image" Target="../media/image47.tif"/><Relationship Id="rId4" Type="http://schemas.openxmlformats.org/officeDocument/2006/relationships/image" Target="../media/image46.tif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2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hyperlink" Target="http://www.carbonconcepts.co.uk/windpower/wind%20turbine%202.jp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G"/><Relationship Id="rId10" Type="http://schemas.openxmlformats.org/officeDocument/2006/relationships/image" Target="../media/image7.png"/><Relationship Id="rId4" Type="http://schemas.openxmlformats.org/officeDocument/2006/relationships/image" Target="../media/image56.JPG"/><Relationship Id="rId9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78.tiff"/><Relationship Id="rId4" Type="http://schemas.openxmlformats.org/officeDocument/2006/relationships/image" Target="../media/image7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emf"/><Relationship Id="rId4" Type="http://schemas.openxmlformats.org/officeDocument/2006/relationships/customXml" Target="../ink/ink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1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2.wdp"/><Relationship Id="rId9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1"/>
          <p:cNvSpPr>
            <a:spLocks noChangeArrowheads="1"/>
          </p:cNvSpPr>
          <p:nvPr/>
        </p:nvSpPr>
        <p:spPr bwMode="auto">
          <a:xfrm>
            <a:off x="266037" y="228600"/>
            <a:ext cx="8763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2800" dirty="0" smtClean="0"/>
              <a:t>Design, Development &amp; Testing of Drag type Pico-size Wind Turbine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  <p:grpSp>
        <p:nvGrpSpPr>
          <p:cNvPr id="7171" name="Group 2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7175" name="Group 28"/>
            <p:cNvGrpSpPr>
              <a:grpSpLocks/>
            </p:cNvGrpSpPr>
            <p:nvPr/>
          </p:nvGrpSpPr>
          <p:grpSpPr bwMode="auto">
            <a:xfrm>
              <a:off x="0" y="0"/>
              <a:ext cx="192" cy="4320"/>
              <a:chOff x="0" y="-48"/>
              <a:chExt cx="144" cy="4368"/>
            </a:xfrm>
          </p:grpSpPr>
          <p:sp>
            <p:nvSpPr>
              <p:cNvPr id="7185" name="Rectangle 29"/>
              <p:cNvSpPr>
                <a:spLocks noChangeArrowheads="1"/>
              </p:cNvSpPr>
              <p:nvPr/>
            </p:nvSpPr>
            <p:spPr bwMode="auto">
              <a:xfrm>
                <a:off x="0" y="-48"/>
                <a:ext cx="144" cy="2352"/>
              </a:xfrm>
              <a:prstGeom prst="rect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186" name="Rectangle 30"/>
              <p:cNvSpPr>
                <a:spLocks noChangeArrowheads="1"/>
              </p:cNvSpPr>
              <p:nvPr/>
            </p:nvSpPr>
            <p:spPr bwMode="auto">
              <a:xfrm>
                <a:off x="0" y="2160"/>
                <a:ext cx="144" cy="2160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7176" name="Group 31"/>
            <p:cNvGrpSpPr>
              <a:grpSpLocks/>
            </p:cNvGrpSpPr>
            <p:nvPr/>
          </p:nvGrpSpPr>
          <p:grpSpPr bwMode="auto">
            <a:xfrm>
              <a:off x="5674" y="24"/>
              <a:ext cx="86" cy="4296"/>
              <a:chOff x="5616" y="-48"/>
              <a:chExt cx="144" cy="4368"/>
            </a:xfrm>
          </p:grpSpPr>
          <p:sp>
            <p:nvSpPr>
              <p:cNvPr id="7183" name="Rectangle 32"/>
              <p:cNvSpPr>
                <a:spLocks noChangeArrowheads="1"/>
              </p:cNvSpPr>
              <p:nvPr/>
            </p:nvSpPr>
            <p:spPr bwMode="auto">
              <a:xfrm>
                <a:off x="5616" y="-48"/>
                <a:ext cx="144" cy="2352"/>
              </a:xfrm>
              <a:prstGeom prst="rect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184" name="Rectangle 33"/>
              <p:cNvSpPr>
                <a:spLocks noChangeArrowheads="1"/>
              </p:cNvSpPr>
              <p:nvPr/>
            </p:nvSpPr>
            <p:spPr bwMode="auto">
              <a:xfrm>
                <a:off x="5616" y="2160"/>
                <a:ext cx="144" cy="2160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FF99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7177" name="Group 34"/>
            <p:cNvGrpSpPr>
              <a:grpSpLocks/>
            </p:cNvGrpSpPr>
            <p:nvPr/>
          </p:nvGrpSpPr>
          <p:grpSpPr bwMode="auto">
            <a:xfrm>
              <a:off x="144" y="0"/>
              <a:ext cx="5616" cy="144"/>
              <a:chOff x="96" y="-48"/>
              <a:chExt cx="5520" cy="144"/>
            </a:xfrm>
          </p:grpSpPr>
          <p:sp>
            <p:nvSpPr>
              <p:cNvPr id="7181" name="Rectangle 35"/>
              <p:cNvSpPr>
                <a:spLocks noChangeArrowheads="1"/>
              </p:cNvSpPr>
              <p:nvPr/>
            </p:nvSpPr>
            <p:spPr bwMode="auto">
              <a:xfrm>
                <a:off x="96" y="-48"/>
                <a:ext cx="2736" cy="144"/>
              </a:xfrm>
              <a:prstGeom prst="rect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182" name="Rectangle 36"/>
              <p:cNvSpPr>
                <a:spLocks noChangeArrowheads="1"/>
              </p:cNvSpPr>
              <p:nvPr/>
            </p:nvSpPr>
            <p:spPr bwMode="auto">
              <a:xfrm>
                <a:off x="2832" y="-48"/>
                <a:ext cx="2784" cy="144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660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7178" name="Group 37"/>
            <p:cNvGrpSpPr>
              <a:grpSpLocks/>
            </p:cNvGrpSpPr>
            <p:nvPr/>
          </p:nvGrpSpPr>
          <p:grpSpPr bwMode="auto">
            <a:xfrm>
              <a:off x="144" y="4234"/>
              <a:ext cx="5616" cy="86"/>
              <a:chOff x="96" y="4176"/>
              <a:chExt cx="5520" cy="144"/>
            </a:xfrm>
          </p:grpSpPr>
          <p:sp>
            <p:nvSpPr>
              <p:cNvPr id="7179" name="Rectangle 38"/>
              <p:cNvSpPr>
                <a:spLocks noChangeArrowheads="1"/>
              </p:cNvSpPr>
              <p:nvPr/>
            </p:nvSpPr>
            <p:spPr bwMode="auto">
              <a:xfrm>
                <a:off x="96" y="4176"/>
                <a:ext cx="2736" cy="144"/>
              </a:xfrm>
              <a:prstGeom prst="rect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180" name="Rectangle 39"/>
              <p:cNvSpPr>
                <a:spLocks noChangeArrowheads="1"/>
              </p:cNvSpPr>
              <p:nvPr/>
            </p:nvSpPr>
            <p:spPr bwMode="auto">
              <a:xfrm>
                <a:off x="2832" y="4176"/>
                <a:ext cx="2784" cy="144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FF990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1547813" y="3851816"/>
            <a:ext cx="6400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1800" kern="0" dirty="0">
                <a:latin typeface="CommercialScript BT" pitchFamily="66" charset="0"/>
              </a:rPr>
              <a:t> P M V </a:t>
            </a:r>
            <a:r>
              <a:rPr lang="en-US" sz="1800" kern="0" dirty="0" err="1">
                <a:latin typeface="CommercialScript BT" pitchFamily="66" charset="0"/>
              </a:rPr>
              <a:t>Subbarao</a:t>
            </a:r>
            <a:endParaRPr lang="en-US" sz="1800" kern="0" dirty="0">
              <a:latin typeface="CommercialScript BT" pitchFamily="66" charset="0"/>
            </a:endParaRPr>
          </a:p>
          <a:p>
            <a:pPr algn="ctr" eaLnBrk="1" hangingPunct="1">
              <a:spcBef>
                <a:spcPct val="20000"/>
              </a:spcBef>
              <a:defRPr/>
            </a:pPr>
            <a:r>
              <a:rPr lang="en-US" sz="1800" kern="0" dirty="0">
                <a:latin typeface="CommercialScript BT" pitchFamily="66" charset="0"/>
              </a:rPr>
              <a:t>Professor</a:t>
            </a:r>
          </a:p>
          <a:p>
            <a:pPr algn="ctr" eaLnBrk="1" hangingPunct="1">
              <a:spcBef>
                <a:spcPct val="20000"/>
              </a:spcBef>
              <a:defRPr/>
            </a:pPr>
            <a:r>
              <a:rPr lang="en-US" sz="1800" kern="0" dirty="0">
                <a:latin typeface="Tempus Sans ITC" pitchFamily="82" charset="0"/>
              </a:rPr>
              <a:t>Mechanical Engineering Department</a:t>
            </a:r>
          </a:p>
          <a:p>
            <a:pPr algn="ctr" eaLnBrk="1" hangingPunct="1">
              <a:spcBef>
                <a:spcPct val="20000"/>
              </a:spcBef>
              <a:defRPr/>
            </a:pPr>
            <a:r>
              <a:rPr lang="en-US" sz="1800" kern="0" dirty="0" err="1">
                <a:latin typeface="Tempus Sans ITC" pitchFamily="82" charset="0"/>
              </a:rPr>
              <a:t>Head,CRDT</a:t>
            </a:r>
            <a:endParaRPr lang="en-US" sz="1800" kern="0" dirty="0">
              <a:latin typeface="Tempus Sans ITC" pitchFamily="82" charset="0"/>
            </a:endParaRPr>
          </a:p>
        </p:txBody>
      </p:sp>
      <p:pic>
        <p:nvPicPr>
          <p:cNvPr id="22" name="Rectangle 1945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792377"/>
            <a:ext cx="4572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2400000" lon="1200000" rev="0"/>
            </a:camera>
            <a:lightRig rig="threePt" dir="t"/>
          </a:scene3d>
          <a:sp3d>
            <a:bevelT w="139700" h="120650" prst="relaxedInset"/>
            <a:bevelB w="38100" h="88900"/>
          </a:sp3d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487678" y="5700162"/>
            <a:ext cx="807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 dirty="0" smtClean="0">
                <a:solidFill>
                  <a:srgbClr val="00B050"/>
                </a:solidFill>
                <a:latin typeface="STXingkai" panose="02010800040101010101" pitchFamily="2" charset="-122"/>
                <a:ea typeface="STXingkai" panose="02010800040101010101" pitchFamily="2" charset="-122"/>
              </a:rPr>
              <a:t>Towards Rural Sector Skill Development ….</a:t>
            </a:r>
            <a:endParaRPr lang="en-US" altLang="en-US" sz="3200" dirty="0">
              <a:solidFill>
                <a:srgbClr val="00B050"/>
              </a:solidFill>
              <a:latin typeface="STXingkai" panose="02010800040101010101" pitchFamily="2" charset="-122"/>
              <a:ea typeface="STXingkai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626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3A85356-D443-9F51-3CB5-0F2666809975}"/>
              </a:ext>
            </a:extLst>
          </p:cNvPr>
          <p:cNvSpPr txBox="1"/>
          <p:nvPr/>
        </p:nvSpPr>
        <p:spPr>
          <a:xfrm>
            <a:off x="439006" y="1319432"/>
            <a:ext cx="2599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Turbine staging</a:t>
            </a:r>
          </a:p>
        </p:txBody>
      </p:sp>
      <p:pic>
        <p:nvPicPr>
          <p:cNvPr id="12" name="Picture 11" descr="Icon&#10;&#10;Description automatically generated with medium confidence">
            <a:extLst>
              <a:ext uri="{FF2B5EF4-FFF2-40B4-BE49-F238E27FC236}">
                <a16:creationId xmlns:a16="http://schemas.microsoft.com/office/drawing/2014/main" id="{C2319A74-E9F6-45C3-AE8A-9C76FA39F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584" y="2161535"/>
            <a:ext cx="3823675" cy="32802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8A0786-2CFF-4FA7-B4B7-3964A480DF4E}"/>
              </a:ext>
            </a:extLst>
          </p:cNvPr>
          <p:cNvSpPr txBox="1"/>
          <p:nvPr/>
        </p:nvSpPr>
        <p:spPr>
          <a:xfrm>
            <a:off x="1849789" y="468344"/>
            <a:ext cx="4659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 smtClean="0">
                <a:cs typeface="Aharoni" panose="02010803020104030203" pitchFamily="2" charset="-79"/>
              </a:rPr>
              <a:t>Level -4 Geometric Parameters</a:t>
            </a:r>
            <a:endParaRPr lang="en-IN" sz="2800" dirty="0">
              <a:cs typeface="Aharoni" panose="02010803020104030203" pitchFamily="2" charset="-79"/>
            </a:endParaRPr>
          </a:p>
        </p:txBody>
      </p:sp>
      <p:grpSp>
        <p:nvGrpSpPr>
          <p:cNvPr id="13" name="Group 3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14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6" name="Group 15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20" name="Group 1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32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3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3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30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1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4" name="Group 23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28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9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5" name="Group 24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26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7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19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9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15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859320" y="1295280"/>
              <a:ext cx="5125680" cy="19389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9240" y="1287000"/>
                <a:ext cx="5142600" cy="1955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3933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Arrow: Chevron 37">
            <a:extLst>
              <a:ext uri="{FF2B5EF4-FFF2-40B4-BE49-F238E27FC236}">
                <a16:creationId xmlns:a16="http://schemas.microsoft.com/office/drawing/2014/main" id="{5F149430-D397-45A5-A15D-2565CA22D37A}"/>
              </a:ext>
            </a:extLst>
          </p:cNvPr>
          <p:cNvSpPr/>
          <p:nvPr/>
        </p:nvSpPr>
        <p:spPr>
          <a:xfrm rot="1471199">
            <a:off x="2076758" y="3196202"/>
            <a:ext cx="144378" cy="198521"/>
          </a:xfrm>
          <a:prstGeom prst="chevron">
            <a:avLst>
              <a:gd name="adj" fmla="val 610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>
              <a:solidFill>
                <a:schemeClr val="tx1"/>
              </a:solidFill>
            </a:endParaRPr>
          </a:p>
        </p:txBody>
      </p:sp>
      <p:sp>
        <p:nvSpPr>
          <p:cNvPr id="96" name="Arrow: Chevron 37">
            <a:extLst>
              <a:ext uri="{FF2B5EF4-FFF2-40B4-BE49-F238E27FC236}">
                <a16:creationId xmlns:a16="http://schemas.microsoft.com/office/drawing/2014/main" id="{5F149430-D397-45A5-A15D-2565CA22D37A}"/>
              </a:ext>
            </a:extLst>
          </p:cNvPr>
          <p:cNvSpPr/>
          <p:nvPr/>
        </p:nvSpPr>
        <p:spPr>
          <a:xfrm rot="1471199">
            <a:off x="4296272" y="4482674"/>
            <a:ext cx="144378" cy="198521"/>
          </a:xfrm>
          <a:prstGeom prst="chevron">
            <a:avLst>
              <a:gd name="adj" fmla="val 610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>
              <a:solidFill>
                <a:schemeClr val="tx1"/>
              </a:solidFill>
            </a:endParaRPr>
          </a:p>
        </p:txBody>
      </p:sp>
      <p:sp>
        <p:nvSpPr>
          <p:cNvPr id="37" name="Arrow: Chevron 37">
            <a:extLst>
              <a:ext uri="{FF2B5EF4-FFF2-40B4-BE49-F238E27FC236}">
                <a16:creationId xmlns:a16="http://schemas.microsoft.com/office/drawing/2014/main" id="{6F7B2144-ABA8-E9EA-B279-F08FDCEF02D2}"/>
              </a:ext>
            </a:extLst>
          </p:cNvPr>
          <p:cNvSpPr/>
          <p:nvPr/>
        </p:nvSpPr>
        <p:spPr>
          <a:xfrm rot="19254576">
            <a:off x="4415037" y="3864974"/>
            <a:ext cx="144378" cy="198521"/>
          </a:xfrm>
          <a:prstGeom prst="chevron">
            <a:avLst>
              <a:gd name="adj" fmla="val 610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>
              <a:solidFill>
                <a:schemeClr val="tx1"/>
              </a:solidFill>
            </a:endParaRPr>
          </a:p>
        </p:txBody>
      </p:sp>
      <p:pic>
        <p:nvPicPr>
          <p:cNvPr id="38" name="Picture 37" descr="Diagram, engineering drawing&#10;&#10;Description automatically generated">
            <a:extLst>
              <a:ext uri="{FF2B5EF4-FFF2-40B4-BE49-F238E27FC236}">
                <a16:creationId xmlns:a16="http://schemas.microsoft.com/office/drawing/2014/main" id="{D82F2771-D565-3ACD-A0B6-7808F1C79C9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73" y="1270533"/>
            <a:ext cx="5016953" cy="33124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Arrow: Chevron 37">
            <a:extLst>
              <a:ext uri="{FF2B5EF4-FFF2-40B4-BE49-F238E27FC236}">
                <a16:creationId xmlns:a16="http://schemas.microsoft.com/office/drawing/2014/main" id="{AD9F1056-C375-8367-DC17-C3D86CCA6E76}"/>
              </a:ext>
            </a:extLst>
          </p:cNvPr>
          <p:cNvSpPr/>
          <p:nvPr/>
        </p:nvSpPr>
        <p:spPr>
          <a:xfrm rot="17063112">
            <a:off x="3620226" y="3730177"/>
            <a:ext cx="144378" cy="198521"/>
          </a:xfrm>
          <a:prstGeom prst="chevron">
            <a:avLst>
              <a:gd name="adj" fmla="val 610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>
              <a:solidFill>
                <a:schemeClr val="tx1"/>
              </a:solidFill>
            </a:endParaRPr>
          </a:p>
        </p:txBody>
      </p:sp>
      <p:pic>
        <p:nvPicPr>
          <p:cNvPr id="31" name="Picture 30" descr="A picture containing icon&#10;&#10;Description automatically generated">
            <a:extLst>
              <a:ext uri="{FF2B5EF4-FFF2-40B4-BE49-F238E27FC236}">
                <a16:creationId xmlns:a16="http://schemas.microsoft.com/office/drawing/2014/main" id="{0A2DF502-0D5A-A14B-E87E-A5EF1FA8D5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r="11721"/>
          <a:stretch/>
        </p:blipFill>
        <p:spPr>
          <a:xfrm>
            <a:off x="5586007" y="3742412"/>
            <a:ext cx="3439129" cy="2527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D38BBE-E274-6816-C8AB-B0661178C54D}"/>
              </a:ext>
            </a:extLst>
          </p:cNvPr>
          <p:cNvSpPr txBox="1"/>
          <p:nvPr/>
        </p:nvSpPr>
        <p:spPr>
          <a:xfrm>
            <a:off x="320675" y="114300"/>
            <a:ext cx="6763028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Planning of Experimental Water Channel facility </a:t>
            </a: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IIT Delhi</a:t>
            </a:r>
          </a:p>
        </p:txBody>
      </p:sp>
      <p:grpSp>
        <p:nvGrpSpPr>
          <p:cNvPr id="28" name="Group 3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29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47" name="Group 46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49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59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60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50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57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58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51" name="Group 50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55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56" name="Rectangle 55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52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53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54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48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9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32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5D512139-FF22-E1B1-EEE1-16972F02575F}"/>
              </a:ext>
            </a:extLst>
          </p:cNvPr>
          <p:cNvSpPr txBox="1"/>
          <p:nvPr/>
        </p:nvSpPr>
        <p:spPr>
          <a:xfrm>
            <a:off x="1028495" y="4727179"/>
            <a:ext cx="38082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AutoNum type="arabicParenBoth"/>
            </a:pP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Weight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(2) Nylon rope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(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3) Pulley, (4) Spring balance, </a:t>
            </a:r>
            <a:endParaRPr lang="en-US" sz="2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>
              <a:buAutoNum type="arabicParenBoth"/>
            </a:pP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5) Bearing, (6) Shaft and (7) Turbine</a:t>
            </a:r>
          </a:p>
        </p:txBody>
      </p:sp>
    </p:spTree>
    <p:extLst>
      <p:ext uri="{BB962C8B-B14F-4D97-AF65-F5344CB8AC3E}">
        <p14:creationId xmlns:p14="http://schemas.microsoft.com/office/powerpoint/2010/main" val="426482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Arrow: Chevron 37">
            <a:extLst>
              <a:ext uri="{FF2B5EF4-FFF2-40B4-BE49-F238E27FC236}">
                <a16:creationId xmlns:a16="http://schemas.microsoft.com/office/drawing/2014/main" id="{5F149430-D397-45A5-A15D-2565CA22D37A}"/>
              </a:ext>
            </a:extLst>
          </p:cNvPr>
          <p:cNvSpPr/>
          <p:nvPr/>
        </p:nvSpPr>
        <p:spPr>
          <a:xfrm rot="1471199">
            <a:off x="2076758" y="3196202"/>
            <a:ext cx="144378" cy="198521"/>
          </a:xfrm>
          <a:prstGeom prst="chevron">
            <a:avLst>
              <a:gd name="adj" fmla="val 610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>
              <a:solidFill>
                <a:schemeClr val="tx1"/>
              </a:solidFill>
            </a:endParaRPr>
          </a:p>
        </p:txBody>
      </p:sp>
      <p:sp>
        <p:nvSpPr>
          <p:cNvPr id="96" name="Arrow: Chevron 37">
            <a:extLst>
              <a:ext uri="{FF2B5EF4-FFF2-40B4-BE49-F238E27FC236}">
                <a16:creationId xmlns:a16="http://schemas.microsoft.com/office/drawing/2014/main" id="{5F149430-D397-45A5-A15D-2565CA22D37A}"/>
              </a:ext>
            </a:extLst>
          </p:cNvPr>
          <p:cNvSpPr/>
          <p:nvPr/>
        </p:nvSpPr>
        <p:spPr>
          <a:xfrm rot="1471199">
            <a:off x="4296272" y="4482674"/>
            <a:ext cx="144378" cy="198521"/>
          </a:xfrm>
          <a:prstGeom prst="chevron">
            <a:avLst>
              <a:gd name="adj" fmla="val 610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>
              <a:solidFill>
                <a:schemeClr val="tx1"/>
              </a:solidFill>
            </a:endParaRPr>
          </a:p>
        </p:txBody>
      </p:sp>
      <p:sp>
        <p:nvSpPr>
          <p:cNvPr id="37" name="Arrow: Chevron 37">
            <a:extLst>
              <a:ext uri="{FF2B5EF4-FFF2-40B4-BE49-F238E27FC236}">
                <a16:creationId xmlns:a16="http://schemas.microsoft.com/office/drawing/2014/main" id="{6F7B2144-ABA8-E9EA-B279-F08FDCEF02D2}"/>
              </a:ext>
            </a:extLst>
          </p:cNvPr>
          <p:cNvSpPr/>
          <p:nvPr/>
        </p:nvSpPr>
        <p:spPr>
          <a:xfrm rot="19254576">
            <a:off x="4415037" y="3864974"/>
            <a:ext cx="144378" cy="198521"/>
          </a:xfrm>
          <a:prstGeom prst="chevron">
            <a:avLst>
              <a:gd name="adj" fmla="val 610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>
              <a:solidFill>
                <a:schemeClr val="tx1"/>
              </a:solidFill>
            </a:endParaRPr>
          </a:p>
        </p:txBody>
      </p:sp>
      <p:sp>
        <p:nvSpPr>
          <p:cNvPr id="24" name="Arrow: Chevron 37">
            <a:extLst>
              <a:ext uri="{FF2B5EF4-FFF2-40B4-BE49-F238E27FC236}">
                <a16:creationId xmlns:a16="http://schemas.microsoft.com/office/drawing/2014/main" id="{AD9F1056-C375-8367-DC17-C3D86CCA6E76}"/>
              </a:ext>
            </a:extLst>
          </p:cNvPr>
          <p:cNvSpPr/>
          <p:nvPr/>
        </p:nvSpPr>
        <p:spPr>
          <a:xfrm rot="17063112">
            <a:off x="3620226" y="3730177"/>
            <a:ext cx="144378" cy="198521"/>
          </a:xfrm>
          <a:prstGeom prst="chevron">
            <a:avLst>
              <a:gd name="adj" fmla="val 610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>
              <a:solidFill>
                <a:schemeClr val="tx1"/>
              </a:solidFill>
            </a:endParaRPr>
          </a:p>
        </p:txBody>
      </p:sp>
      <p:pic>
        <p:nvPicPr>
          <p:cNvPr id="15" name="Picture 14" descr="A picture containing ground, outdoor, stone, concrete&#10;&#10;Description automatically generated">
            <a:extLst>
              <a:ext uri="{FF2B5EF4-FFF2-40B4-BE49-F238E27FC236}">
                <a16:creationId xmlns:a16="http://schemas.microsoft.com/office/drawing/2014/main" id="{5DEDC58A-5376-C8D1-AC0A-3B3F27D6727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56" y="1161904"/>
            <a:ext cx="1935942" cy="2813516"/>
          </a:xfrm>
          <a:prstGeom prst="rect">
            <a:avLst/>
          </a:prstGeom>
        </p:spPr>
      </p:pic>
      <p:pic>
        <p:nvPicPr>
          <p:cNvPr id="18" name="Picture 17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E582B7D6-5CB7-1062-0C9B-349675105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843" y="3279941"/>
            <a:ext cx="4492679" cy="252713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D512139-FF22-E1B1-EEE1-16972F02575F}"/>
              </a:ext>
            </a:extLst>
          </p:cNvPr>
          <p:cNvSpPr txBox="1"/>
          <p:nvPr/>
        </p:nvSpPr>
        <p:spPr>
          <a:xfrm>
            <a:off x="5040584" y="5836310"/>
            <a:ext cx="3796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(1) Weight, (2) Nylon rope, (3) Pulley, (4) Spring balance, (5) Bearing, (6) Shaft and (7) Turbine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F43D3A0-5A13-D2D6-25F9-68DEB81B3EBE}"/>
              </a:ext>
            </a:extLst>
          </p:cNvPr>
          <p:cNvGrpSpPr/>
          <p:nvPr/>
        </p:nvGrpSpPr>
        <p:grpSpPr>
          <a:xfrm>
            <a:off x="2868763" y="1153208"/>
            <a:ext cx="1834847" cy="2830907"/>
            <a:chOff x="9685078" y="3686790"/>
            <a:chExt cx="1923074" cy="2967029"/>
          </a:xfrm>
        </p:grpSpPr>
        <p:pic>
          <p:nvPicPr>
            <p:cNvPr id="2049" name="Picture 749" descr="A picture containing building&#10;&#10;Description automatically generated">
              <a:extLst>
                <a:ext uri="{FF2B5EF4-FFF2-40B4-BE49-F238E27FC236}">
                  <a16:creationId xmlns:a16="http://schemas.microsoft.com/office/drawing/2014/main" id="{0089A25B-AD74-53DD-ED5E-D2EC956CCF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5078" y="3686790"/>
              <a:ext cx="1923074" cy="2967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F990658-75EC-5728-C90E-D1DAB556DB25}"/>
                </a:ext>
              </a:extLst>
            </p:cNvPr>
            <p:cNvGrpSpPr/>
            <p:nvPr/>
          </p:nvGrpSpPr>
          <p:grpSpPr>
            <a:xfrm>
              <a:off x="10117849" y="3715249"/>
              <a:ext cx="1312609" cy="1401844"/>
              <a:chOff x="8197690" y="3563294"/>
              <a:chExt cx="1447800" cy="1546225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AA0D69AB-1E7E-4528-6706-60B31E007C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7690" y="3563294"/>
                <a:ext cx="1447800" cy="1085850"/>
              </a:xfrm>
              <a:prstGeom prst="ellipse">
                <a:avLst/>
              </a:prstGeom>
              <a:ln w="6350" cap="rnd">
                <a:solidFill>
                  <a:srgbClr val="FF0000"/>
                </a:solidFill>
                <a:prstDash val="sysDash"/>
              </a:ln>
              <a:effectLst/>
            </p:spPr>
          </p:pic>
          <p:cxnSp>
            <p:nvCxnSpPr>
              <p:cNvPr id="34" name="AutoShape 111">
                <a:extLst>
                  <a:ext uri="{FF2B5EF4-FFF2-40B4-BE49-F238E27FC236}">
                    <a16:creationId xmlns:a16="http://schemas.microsoft.com/office/drawing/2014/main" id="{7C483717-4450-5F56-A938-97FA4795A95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313577" y="4426894"/>
                <a:ext cx="525463" cy="682625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AutoShape 112">
                <a:extLst>
                  <a:ext uri="{FF2B5EF4-FFF2-40B4-BE49-F238E27FC236}">
                    <a16:creationId xmlns:a16="http://schemas.microsoft.com/office/drawing/2014/main" id="{3F40CEEA-89E2-9F6E-B9A6-271650E9DC7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8839040" y="4426894"/>
                <a:ext cx="695325" cy="682625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B50452D-C6EE-7239-3C35-A83AA1F1C958}"/>
                </a:ext>
              </a:extLst>
            </p:cNvPr>
            <p:cNvGrpSpPr/>
            <p:nvPr/>
          </p:nvGrpSpPr>
          <p:grpSpPr>
            <a:xfrm>
              <a:off x="9756506" y="4495187"/>
              <a:ext cx="477309" cy="449583"/>
              <a:chOff x="10498174" y="5127388"/>
              <a:chExt cx="477309" cy="449583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23F65670-7521-A83F-317F-33BC6DE025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98174" y="5244931"/>
                <a:ext cx="273284" cy="251311"/>
              </a:xfrm>
              <a:prstGeom prst="ellipse">
                <a:avLst/>
              </a:prstGeom>
              <a:solidFill>
                <a:schemeClr val="accent2">
                  <a:lumMod val="100000"/>
                  <a:lumOff val="0"/>
                </a:schemeClr>
              </a:solidFill>
              <a:ln w="12700">
                <a:solidFill>
                  <a:srgbClr val="25221D"/>
                </a:solidFill>
                <a:round/>
                <a:headEnd/>
                <a:tailEnd/>
              </a:ln>
              <a:effectLst>
                <a:outerShdw dist="28398" dir="3806097" algn="ctr" rotWithShape="0">
                  <a:schemeClr val="accent2">
                    <a:lumMod val="50000"/>
                    <a:lumOff val="0"/>
                    <a:alpha val="50000"/>
                  </a:schemeClr>
                </a:outerShdw>
              </a:effectLst>
            </p:spPr>
            <p:txBody>
              <a:bodyPr rot="0" vert="horz" wrap="square" lIns="68580" tIns="34290" rIns="68580" bIns="34290" anchor="t" anchorCtr="0" upright="1">
                <a:noAutofit/>
              </a:bodyPr>
              <a:lstStyle/>
              <a:p>
                <a:endParaRPr lang="en-US" sz="1350"/>
              </a:p>
            </p:txBody>
          </p: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40FCF18D-7EE7-0568-C957-F642DD4DBAB6}"/>
                  </a:ext>
                </a:extLst>
              </p:cNvPr>
              <p:cNvGrpSpPr/>
              <p:nvPr/>
            </p:nvGrpSpPr>
            <p:grpSpPr>
              <a:xfrm>
                <a:off x="10538105" y="5127388"/>
                <a:ext cx="437378" cy="449583"/>
                <a:chOff x="7958455" y="4458737"/>
                <a:chExt cx="437378" cy="449583"/>
              </a:xfrm>
            </p:grpSpPr>
            <p:sp>
              <p:nvSpPr>
                <p:cNvPr id="40" name="Text Box 2">
                  <a:extLst>
                    <a:ext uri="{FF2B5EF4-FFF2-40B4-BE49-F238E27FC236}">
                      <a16:creationId xmlns:a16="http://schemas.microsoft.com/office/drawing/2014/main" id="{1346D5DC-E900-2E11-200F-32EBD8FAA08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958455" y="4576280"/>
                  <a:ext cx="315374" cy="3320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68580" tIns="34290" rIns="68580" bIns="34290" anchor="t" anchorCtr="0" upright="1">
                  <a:noAutofit/>
                </a:bodyPr>
                <a:lstStyle/>
                <a:p>
                  <a:pPr algn="just">
                    <a:spcBef>
                      <a:spcPts val="450"/>
                    </a:spcBef>
                    <a:spcAft>
                      <a:spcPts val="450"/>
                    </a:spcAft>
                  </a:pPr>
                  <a:r>
                    <a:rPr lang="en-US" sz="1050" b="1" dirty="0">
                      <a:solidFill>
                        <a:srgbClr val="FFFFFF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5</a:t>
                  </a:r>
                  <a:endParaRPr lang="en-US" sz="825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just">
                    <a:spcBef>
                      <a:spcPts val="450"/>
                    </a:spcBef>
                    <a:spcAft>
                      <a:spcPts val="450"/>
                    </a:spcAft>
                  </a:pPr>
                  <a:r>
                    <a:rPr lang="en-US" sz="9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</a:p>
              </p:txBody>
            </p:sp>
            <p:sp>
              <p:nvSpPr>
                <p:cNvPr id="41" name="AutoShape 115">
                  <a:extLst>
                    <a:ext uri="{FF2B5EF4-FFF2-40B4-BE49-F238E27FC236}">
                      <a16:creationId xmlns:a16="http://schemas.microsoft.com/office/drawing/2014/main" id="{7D5C4933-1B2A-D54D-26CF-0F1F121220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4442274" flipH="1">
                  <a:off x="8199735" y="4422531"/>
                  <a:ext cx="159892" cy="232304"/>
                </a:xfrm>
                <a:custGeom>
                  <a:avLst/>
                  <a:gdLst>
                    <a:gd name="connsiteX0" fmla="*/ 0 w 494450"/>
                    <a:gd name="connsiteY0" fmla="*/ 525672 h 702344"/>
                    <a:gd name="connsiteX1" fmla="*/ 123613 w 494450"/>
                    <a:gd name="connsiteY1" fmla="*/ 525672 h 702344"/>
                    <a:gd name="connsiteX2" fmla="*/ 123613 w 494450"/>
                    <a:gd name="connsiteY2" fmla="*/ 0 h 702344"/>
                    <a:gd name="connsiteX3" fmla="*/ 370838 w 494450"/>
                    <a:gd name="connsiteY3" fmla="*/ 0 h 702344"/>
                    <a:gd name="connsiteX4" fmla="*/ 370838 w 494450"/>
                    <a:gd name="connsiteY4" fmla="*/ 525672 h 702344"/>
                    <a:gd name="connsiteX5" fmla="*/ 494450 w 494450"/>
                    <a:gd name="connsiteY5" fmla="*/ 525672 h 702344"/>
                    <a:gd name="connsiteX6" fmla="*/ 247225 w 494450"/>
                    <a:gd name="connsiteY6" fmla="*/ 702344 h 702344"/>
                    <a:gd name="connsiteX7" fmla="*/ 0 w 494450"/>
                    <a:gd name="connsiteY7" fmla="*/ 525672 h 702344"/>
                    <a:gd name="connsiteX0" fmla="*/ 0 w 494450"/>
                    <a:gd name="connsiteY0" fmla="*/ 548138 h 724810"/>
                    <a:gd name="connsiteX1" fmla="*/ 123613 w 494450"/>
                    <a:gd name="connsiteY1" fmla="*/ 548138 h 724810"/>
                    <a:gd name="connsiteX2" fmla="*/ 123613 w 494450"/>
                    <a:gd name="connsiteY2" fmla="*/ 22466 h 724810"/>
                    <a:gd name="connsiteX3" fmla="*/ 253733 w 494450"/>
                    <a:gd name="connsiteY3" fmla="*/ 0 h 724810"/>
                    <a:gd name="connsiteX4" fmla="*/ 370838 w 494450"/>
                    <a:gd name="connsiteY4" fmla="*/ 548138 h 724810"/>
                    <a:gd name="connsiteX5" fmla="*/ 494450 w 494450"/>
                    <a:gd name="connsiteY5" fmla="*/ 548138 h 724810"/>
                    <a:gd name="connsiteX6" fmla="*/ 247225 w 494450"/>
                    <a:gd name="connsiteY6" fmla="*/ 724810 h 724810"/>
                    <a:gd name="connsiteX7" fmla="*/ 0 w 494450"/>
                    <a:gd name="connsiteY7" fmla="*/ 548138 h 724810"/>
                    <a:gd name="connsiteX0" fmla="*/ 0 w 494450"/>
                    <a:gd name="connsiteY0" fmla="*/ 548138 h 724810"/>
                    <a:gd name="connsiteX1" fmla="*/ 123613 w 494450"/>
                    <a:gd name="connsiteY1" fmla="*/ 548138 h 724810"/>
                    <a:gd name="connsiteX2" fmla="*/ 229892 w 494450"/>
                    <a:gd name="connsiteY2" fmla="*/ 6431 h 724810"/>
                    <a:gd name="connsiteX3" fmla="*/ 253733 w 494450"/>
                    <a:gd name="connsiteY3" fmla="*/ 0 h 724810"/>
                    <a:gd name="connsiteX4" fmla="*/ 370838 w 494450"/>
                    <a:gd name="connsiteY4" fmla="*/ 548138 h 724810"/>
                    <a:gd name="connsiteX5" fmla="*/ 494450 w 494450"/>
                    <a:gd name="connsiteY5" fmla="*/ 548138 h 724810"/>
                    <a:gd name="connsiteX6" fmla="*/ 247225 w 494450"/>
                    <a:gd name="connsiteY6" fmla="*/ 724810 h 724810"/>
                    <a:gd name="connsiteX7" fmla="*/ 0 w 494450"/>
                    <a:gd name="connsiteY7" fmla="*/ 548138 h 724810"/>
                    <a:gd name="connsiteX0" fmla="*/ 0 w 494450"/>
                    <a:gd name="connsiteY0" fmla="*/ 541707 h 718379"/>
                    <a:gd name="connsiteX1" fmla="*/ 123613 w 494450"/>
                    <a:gd name="connsiteY1" fmla="*/ 541707 h 718379"/>
                    <a:gd name="connsiteX2" fmla="*/ 229892 w 494450"/>
                    <a:gd name="connsiteY2" fmla="*/ 0 h 718379"/>
                    <a:gd name="connsiteX3" fmla="*/ 244508 w 494450"/>
                    <a:gd name="connsiteY3" fmla="*/ 10011 h 718379"/>
                    <a:gd name="connsiteX4" fmla="*/ 370838 w 494450"/>
                    <a:gd name="connsiteY4" fmla="*/ 541707 h 718379"/>
                    <a:gd name="connsiteX5" fmla="*/ 494450 w 494450"/>
                    <a:gd name="connsiteY5" fmla="*/ 541707 h 718379"/>
                    <a:gd name="connsiteX6" fmla="*/ 247225 w 494450"/>
                    <a:gd name="connsiteY6" fmla="*/ 718379 h 718379"/>
                    <a:gd name="connsiteX7" fmla="*/ 0 w 494450"/>
                    <a:gd name="connsiteY7" fmla="*/ 541707 h 718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4450" h="718379">
                      <a:moveTo>
                        <a:pt x="0" y="541707"/>
                      </a:moveTo>
                      <a:lnTo>
                        <a:pt x="123613" y="541707"/>
                      </a:lnTo>
                      <a:lnTo>
                        <a:pt x="229892" y="0"/>
                      </a:lnTo>
                      <a:lnTo>
                        <a:pt x="244508" y="10011"/>
                      </a:lnTo>
                      <a:lnTo>
                        <a:pt x="370838" y="541707"/>
                      </a:lnTo>
                      <a:lnTo>
                        <a:pt x="494450" y="541707"/>
                      </a:lnTo>
                      <a:lnTo>
                        <a:pt x="247225" y="718379"/>
                      </a:lnTo>
                      <a:lnTo>
                        <a:pt x="0" y="541707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eaVert" wrap="square" lIns="68580" tIns="34290" rIns="68580" bIns="34290" anchor="t" anchorCtr="0" upright="1">
                  <a:noAutofit/>
                </a:bodyPr>
                <a:lstStyle/>
                <a:p>
                  <a:endParaRPr lang="en-US" sz="1350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33B9D748-BAFF-03FE-31D5-17565E202AE4}"/>
              </a:ext>
            </a:extLst>
          </p:cNvPr>
          <p:cNvSpPr txBox="1"/>
          <p:nvPr/>
        </p:nvSpPr>
        <p:spPr>
          <a:xfrm>
            <a:off x="272625" y="4118013"/>
            <a:ext cx="4177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257175" algn="l"/>
                <a:tab pos="300038" algn="l"/>
                <a:tab pos="4114800" algn="r"/>
              </a:tabLs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(1) Inlet gate, (2) Honeycomb structure, (3) Test specimen and (4) Outlet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gate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D38BBE-E274-6816-C8AB-B0661178C54D}"/>
              </a:ext>
            </a:extLst>
          </p:cNvPr>
          <p:cNvSpPr txBox="1"/>
          <p:nvPr/>
        </p:nvSpPr>
        <p:spPr>
          <a:xfrm>
            <a:off x="643435" y="324432"/>
            <a:ext cx="4587346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IN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facility </a:t>
            </a:r>
            <a:r>
              <a:rPr lang="en-IN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 </a:t>
            </a:r>
            <a:r>
              <a:rPr lang="en-IN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IIT Delhi</a:t>
            </a:r>
          </a:p>
        </p:txBody>
      </p:sp>
      <p:grpSp>
        <p:nvGrpSpPr>
          <p:cNvPr id="28" name="Group 3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29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47" name="Group 46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49" name="Group 48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59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60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50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57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58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51" name="Group 50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55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56" name="Rectangle 55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52" name="Group 51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53" name="Rectangle 52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54" name="Rectangle 53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48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9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32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4932694" y="1762544"/>
            <a:ext cx="3217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257175" algn="l"/>
                <a:tab pos="300038" algn="l"/>
                <a:tab pos="4114800" algn="r"/>
              </a:tabLs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(5) Cup type water current meter</a:t>
            </a:r>
          </a:p>
        </p:txBody>
      </p:sp>
    </p:spTree>
    <p:extLst>
      <p:ext uri="{BB962C8B-B14F-4D97-AF65-F5344CB8AC3E}">
        <p14:creationId xmlns:p14="http://schemas.microsoft.com/office/powerpoint/2010/main" val="315923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6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2892" y="88464"/>
            <a:ext cx="6911631" cy="1192649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Myring</a:t>
            </a:r>
            <a:r>
              <a:rPr lang="en-US" sz="2800" dirty="0" smtClean="0"/>
              <a:t> Shape for </a:t>
            </a:r>
            <a:r>
              <a:rPr lang="en-US" sz="2800" dirty="0" err="1" smtClean="0"/>
              <a:t>Savonius</a:t>
            </a:r>
            <a:r>
              <a:rPr lang="en-US" sz="2800" dirty="0" smtClean="0"/>
              <a:t> Blades</a:t>
            </a:r>
            <a:endParaRPr lang="en-IN" sz="2800" dirty="0"/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>
          <a:xfrm>
            <a:off x="445476" y="1258230"/>
            <a:ext cx="8454683" cy="481475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Myring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Equation is given by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3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6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8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0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21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2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1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19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0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2" name="Group 11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17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8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3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4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5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9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9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7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Picture 2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772" y="2011947"/>
            <a:ext cx="1504950" cy="723900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27" y="2816008"/>
            <a:ext cx="5083200" cy="295245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758375" y="2583766"/>
            <a:ext cx="3038622" cy="2851052"/>
          </a:xfrm>
          <a:prstGeom prst="ellipse">
            <a:avLst/>
          </a:prstGeom>
          <a:noFill/>
          <a:ln w="1365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5434827" y="3887372"/>
            <a:ext cx="3601373" cy="1946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6496560" y="1313640"/>
              <a:ext cx="1537200" cy="7383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88280" y="1303920"/>
                <a:ext cx="1551600" cy="75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076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3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9EE7B6-17B0-DA9A-FE30-CE40F07CD9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778"/>
          <a:stretch/>
        </p:blipFill>
        <p:spPr bwMode="auto">
          <a:xfrm>
            <a:off x="4590156" y="1701402"/>
            <a:ext cx="3748776" cy="1907504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xmlns="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D4B947A-6344-291D-3C9A-EBF675BC058C}"/>
              </a:ext>
            </a:extLst>
          </p:cNvPr>
          <p:cNvSpPr/>
          <p:nvPr/>
        </p:nvSpPr>
        <p:spPr>
          <a:xfrm>
            <a:off x="67665" y="919896"/>
            <a:ext cx="8994531" cy="5018210"/>
          </a:xfrm>
          <a:prstGeom prst="rect">
            <a:avLst/>
          </a:prstGeom>
          <a:solidFill>
            <a:schemeClr val="bg1">
              <a:alpha val="10000"/>
            </a:scheme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endParaRPr lang="en-US" sz="135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59A2E387-6F5F-4485-8B9C-BC9284150B3F}"/>
              </a:ext>
            </a:extLst>
          </p:cNvPr>
          <p:cNvSpPr/>
          <p:nvPr/>
        </p:nvSpPr>
        <p:spPr>
          <a:xfrm>
            <a:off x="0" y="2169214"/>
            <a:ext cx="3414092" cy="3831536"/>
          </a:xfrm>
          <a:prstGeom prst="triangle">
            <a:avLst>
              <a:gd name="adj" fmla="val 0"/>
            </a:avLst>
          </a:prstGeom>
          <a:solidFill>
            <a:srgbClr val="CFF8F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819FCBF2-A0E2-49C7-9772-BB8FBDB6B506}"/>
              </a:ext>
            </a:extLst>
          </p:cNvPr>
          <p:cNvSpPr/>
          <p:nvPr/>
        </p:nvSpPr>
        <p:spPr>
          <a:xfrm rot="5400000">
            <a:off x="877777" y="968876"/>
            <a:ext cx="223631" cy="1597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IN" sz="1200" i="1" dirty="0">
                <a:solidFill>
                  <a:schemeClr val="tx1"/>
                </a:solidFill>
              </a:rPr>
              <a:t>Computational domain</a:t>
            </a:r>
            <a:endParaRPr lang="en-IN" sz="1350" i="1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B7D0ED-3C28-4BF8-A8E7-0288438DF0DB}"/>
              </a:ext>
            </a:extLst>
          </p:cNvPr>
          <p:cNvSpPr txBox="1"/>
          <p:nvPr/>
        </p:nvSpPr>
        <p:spPr>
          <a:xfrm>
            <a:off x="764950" y="239413"/>
            <a:ext cx="449167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IN" sz="2800" dirty="0">
                <a:cs typeface="Aharoni" panose="02010803020104030203" pitchFamily="2" charset="-79"/>
              </a:rPr>
              <a:t>Computational Methodology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64544" y="5625306"/>
            <a:ext cx="2057400" cy="273844"/>
          </a:xfrm>
        </p:spPr>
        <p:txBody>
          <a:bodyPr/>
          <a:lstStyle/>
          <a:p>
            <a:fld id="{1AEF092E-D384-4461-97B2-F9095EC87BB8}" type="slidenum">
              <a:rPr lang="en-IN" smtClean="0"/>
              <a:pPr/>
              <a:t>14</a:t>
            </a:fld>
            <a:endParaRPr lang="en-IN"/>
          </a:p>
        </p:txBody>
      </p:sp>
      <p:pic>
        <p:nvPicPr>
          <p:cNvPr id="20" name="Picture 19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6A4CA402-7B43-0627-1264-392132FD85B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" y="1879211"/>
            <a:ext cx="3256132" cy="183157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902772A-72FD-F4B9-6653-9DA75272859B}"/>
              </a:ext>
            </a:extLst>
          </p:cNvPr>
          <p:cNvSpPr/>
          <p:nvPr/>
        </p:nvSpPr>
        <p:spPr>
          <a:xfrm rot="5400000">
            <a:off x="5266175" y="634586"/>
            <a:ext cx="223631" cy="1789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IN" sz="1200" i="1" dirty="0">
                <a:solidFill>
                  <a:schemeClr val="tx1"/>
                </a:solidFill>
              </a:rPr>
              <a:t>Mesh generation</a:t>
            </a:r>
            <a:endParaRPr lang="en-IN" sz="1350" i="1" dirty="0">
              <a:solidFill>
                <a:schemeClr val="tx1"/>
              </a:solidFill>
            </a:endParaRP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320170FC-5169-AEC5-E8F3-16BFFDF0112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3305" y="4196264"/>
          <a:ext cx="3048413" cy="128016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517489">
                  <a:extLst>
                    <a:ext uri="{9D8B030D-6E8A-4147-A177-3AD203B41FA5}">
                      <a16:colId xmlns:a16="http://schemas.microsoft.com/office/drawing/2014/main" val="3581164990"/>
                    </a:ext>
                  </a:extLst>
                </a:gridCol>
                <a:gridCol w="1530924">
                  <a:extLst>
                    <a:ext uri="{9D8B030D-6E8A-4147-A177-3AD203B41FA5}">
                      <a16:colId xmlns:a16="http://schemas.microsoft.com/office/drawing/2014/main" val="1309024792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0" marR="60325" algn="just"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943600" algn="l"/>
                        </a:tabLst>
                      </a:pPr>
                      <a:r>
                        <a:rPr lang="en-US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Name</a:t>
                      </a:r>
                      <a:endParaRPr lang="en-US" sz="12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10" marR="631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0325" algn="just"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943600" algn="l"/>
                        </a:tabLst>
                      </a:pPr>
                      <a:r>
                        <a:rPr lang="en-US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Boundary condition</a:t>
                      </a:r>
                      <a:endParaRPr lang="en-US" sz="12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10" marR="6311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332849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60325" algn="just"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943600" algn="l"/>
                        </a:tabLst>
                      </a:pPr>
                      <a:r>
                        <a:rPr lang="en-US" sz="1200" b="0" dirty="0">
                          <a:solidFill>
                            <a:sysClr val="windowText" lastClr="000000"/>
                          </a:solidFill>
                          <a:effectLst/>
                        </a:rPr>
                        <a:t>Inlet</a:t>
                      </a:r>
                      <a:endParaRPr lang="en-US" sz="12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10" marR="631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60325" algn="just"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943600" algn="l"/>
                        </a:tabLst>
                      </a:pPr>
                      <a:r>
                        <a:rPr lang="en-US" sz="1200" b="0" dirty="0">
                          <a:solidFill>
                            <a:sysClr val="windowText" lastClr="000000"/>
                          </a:solidFill>
                          <a:effectLst/>
                        </a:rPr>
                        <a:t>Velocity inlet: 0.6 m/s</a:t>
                      </a:r>
                      <a:endParaRPr lang="en-US" sz="12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10" marR="6311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4677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60325" algn="just"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943600" algn="l"/>
                        </a:tabLst>
                      </a:pPr>
                      <a:r>
                        <a:rPr lang="en-US" sz="1200" b="0" dirty="0">
                          <a:solidFill>
                            <a:sysClr val="windowText" lastClr="000000"/>
                          </a:solidFill>
                          <a:effectLst/>
                        </a:rPr>
                        <a:t>Outlet</a:t>
                      </a:r>
                      <a:endParaRPr lang="en-US" sz="12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10" marR="631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60325" algn="just"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943600" algn="l"/>
                        </a:tabLst>
                      </a:pPr>
                      <a:r>
                        <a:rPr lang="en-US" sz="1200" b="0" dirty="0">
                          <a:solidFill>
                            <a:sysClr val="windowText" lastClr="000000"/>
                          </a:solidFill>
                          <a:effectLst/>
                        </a:rPr>
                        <a:t>Outflow</a:t>
                      </a:r>
                      <a:endParaRPr lang="en-US" sz="12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10" marR="6311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3437863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60325" algn="just"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943600" algn="l"/>
                        </a:tabLst>
                      </a:pPr>
                      <a:r>
                        <a:rPr lang="en-US" sz="1200" b="0" dirty="0">
                          <a:solidFill>
                            <a:sysClr val="windowText" lastClr="000000"/>
                          </a:solidFill>
                          <a:effectLst/>
                        </a:rPr>
                        <a:t>Channel top surface</a:t>
                      </a:r>
                      <a:endParaRPr lang="en-US" sz="12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10" marR="631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60325" algn="just"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943600" algn="l"/>
                        </a:tabLst>
                      </a:pPr>
                      <a:r>
                        <a:rPr lang="en-US" sz="1200" b="0" dirty="0">
                          <a:solidFill>
                            <a:sysClr val="windowText" lastClr="000000"/>
                          </a:solidFill>
                          <a:effectLst/>
                        </a:rPr>
                        <a:t>Symmetry</a:t>
                      </a:r>
                      <a:endParaRPr lang="en-US" sz="12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10" marR="6311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722353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60325" algn="just"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943600" algn="l"/>
                        </a:tabLst>
                      </a:pPr>
                      <a:r>
                        <a:rPr lang="en-US" sz="1200" b="0">
                          <a:solidFill>
                            <a:sysClr val="windowText" lastClr="000000"/>
                          </a:solidFill>
                          <a:effectLst/>
                        </a:rPr>
                        <a:t>Side and bottom wall</a:t>
                      </a:r>
                      <a:endParaRPr lang="en-US" sz="12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10" marR="631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60325" algn="just"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943600" algn="l"/>
                        </a:tabLst>
                      </a:pPr>
                      <a:r>
                        <a:rPr lang="en-US" sz="1200" b="0" dirty="0">
                          <a:solidFill>
                            <a:sysClr val="windowText" lastClr="000000"/>
                          </a:solidFill>
                          <a:effectLst/>
                        </a:rPr>
                        <a:t>No slip wall</a:t>
                      </a:r>
                      <a:endParaRPr lang="en-US" sz="12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10" marR="6311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580475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60325" algn="just"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943600" algn="l"/>
                        </a:tabLst>
                      </a:pPr>
                      <a:r>
                        <a:rPr lang="en-US" sz="1200" b="0">
                          <a:solidFill>
                            <a:sysClr val="windowText" lastClr="000000"/>
                          </a:solidFill>
                          <a:effectLst/>
                        </a:rPr>
                        <a:t>Rotating zone</a:t>
                      </a:r>
                      <a:endParaRPr lang="en-US" sz="12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10" marR="631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60325" algn="just"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943600" algn="l"/>
                        </a:tabLst>
                      </a:pPr>
                      <a:r>
                        <a:rPr lang="en-US" sz="1200" b="0" dirty="0">
                          <a:solidFill>
                            <a:sysClr val="windowText" lastClr="000000"/>
                          </a:solidFill>
                          <a:effectLst/>
                        </a:rPr>
                        <a:t>MRF</a:t>
                      </a:r>
                      <a:endParaRPr lang="en-US" sz="12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10" marR="6311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4818654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60325" algn="just"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943600" algn="l"/>
                        </a:tabLst>
                      </a:pPr>
                      <a:r>
                        <a:rPr lang="en-US" sz="1200" b="0">
                          <a:solidFill>
                            <a:sysClr val="windowText" lastClr="000000"/>
                          </a:solidFill>
                          <a:effectLst/>
                        </a:rPr>
                        <a:t>Turbine</a:t>
                      </a:r>
                      <a:endParaRPr lang="en-US" sz="12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10" marR="631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0325" algn="just"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943600" algn="l"/>
                        </a:tabLst>
                      </a:pPr>
                      <a:r>
                        <a:rPr lang="en-US" sz="1200" b="0" dirty="0">
                          <a:solidFill>
                            <a:sysClr val="windowText" lastClr="000000"/>
                          </a:solidFill>
                          <a:effectLst/>
                        </a:rPr>
                        <a:t>No slip</a:t>
                      </a:r>
                      <a:endParaRPr lang="en-US" sz="12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10" marR="6311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0859195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C09852B7-0CEB-2A50-BD2B-A35875C74FFC}"/>
              </a:ext>
            </a:extLst>
          </p:cNvPr>
          <p:cNvSpPr txBox="1"/>
          <p:nvPr/>
        </p:nvSpPr>
        <p:spPr>
          <a:xfrm>
            <a:off x="368461" y="3814318"/>
            <a:ext cx="457085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/>
              <a:t>Boundary condition of the channel</a:t>
            </a:r>
          </a:p>
        </p:txBody>
      </p:sp>
      <p:pic>
        <p:nvPicPr>
          <p:cNvPr id="34" name="Picture 33" descr="A picture containing outdoor, red, way, light&#10;&#10;Description automatically generated">
            <a:extLst>
              <a:ext uri="{FF2B5EF4-FFF2-40B4-BE49-F238E27FC236}">
                <a16:creationId xmlns:a16="http://schemas.microsoft.com/office/drawing/2014/main" id="{C75DA940-79CE-2F50-5520-B6BD4588C2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109" y="3906709"/>
            <a:ext cx="2325973" cy="183882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9CF38F1-3B0C-0A23-0870-03792F7F1DCF}"/>
              </a:ext>
            </a:extLst>
          </p:cNvPr>
          <p:cNvSpPr txBox="1"/>
          <p:nvPr/>
        </p:nvSpPr>
        <p:spPr>
          <a:xfrm>
            <a:off x="3933033" y="3719435"/>
            <a:ext cx="179687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/>
              <a:t>Grid independency test</a:t>
            </a:r>
          </a:p>
        </p:txBody>
      </p:sp>
      <p:pic>
        <p:nvPicPr>
          <p:cNvPr id="27" name="Picture 26" descr="Chart&#10;&#10;Description automatically generated">
            <a:extLst>
              <a:ext uri="{FF2B5EF4-FFF2-40B4-BE49-F238E27FC236}">
                <a16:creationId xmlns:a16="http://schemas.microsoft.com/office/drawing/2014/main" id="{9BB3CA16-4D94-08B4-69AD-94812D7E5D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" t="17921" r="14350" b="6000"/>
          <a:stretch/>
        </p:blipFill>
        <p:spPr>
          <a:xfrm>
            <a:off x="6070712" y="3857935"/>
            <a:ext cx="2527465" cy="183014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F484651-7ABA-8F78-AD02-C716BF3605D1}"/>
              </a:ext>
            </a:extLst>
          </p:cNvPr>
          <p:cNvSpPr txBox="1"/>
          <p:nvPr/>
        </p:nvSpPr>
        <p:spPr>
          <a:xfrm>
            <a:off x="6272851" y="3646397"/>
            <a:ext cx="212318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/>
              <a:t>Turbulence Model selection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C2C93E-6352-15B4-6D7C-D3C37D77C482}"/>
              </a:ext>
            </a:extLst>
          </p:cNvPr>
          <p:cNvSpPr/>
          <p:nvPr/>
        </p:nvSpPr>
        <p:spPr>
          <a:xfrm>
            <a:off x="170662" y="1635763"/>
            <a:ext cx="3618314" cy="2168204"/>
          </a:xfrm>
          <a:prstGeom prst="rect">
            <a:avLst/>
          </a:prstGeom>
          <a:solidFill>
            <a:schemeClr val="bg1">
              <a:alpha val="7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DAFAF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CFE665-98C9-073C-F842-37CDF5346EC0}"/>
              </a:ext>
            </a:extLst>
          </p:cNvPr>
          <p:cNvSpPr/>
          <p:nvPr/>
        </p:nvSpPr>
        <p:spPr>
          <a:xfrm>
            <a:off x="4231880" y="1161279"/>
            <a:ext cx="4499450" cy="2519201"/>
          </a:xfrm>
          <a:prstGeom prst="rect">
            <a:avLst/>
          </a:prstGeom>
          <a:solidFill>
            <a:schemeClr val="bg1">
              <a:alpha val="7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DAFAFE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625402-42D6-AAF8-FDF8-9B15510731D3}"/>
              </a:ext>
            </a:extLst>
          </p:cNvPr>
          <p:cNvSpPr/>
          <p:nvPr/>
        </p:nvSpPr>
        <p:spPr>
          <a:xfrm>
            <a:off x="334406" y="3823784"/>
            <a:ext cx="3281675" cy="1869222"/>
          </a:xfrm>
          <a:prstGeom prst="rect">
            <a:avLst/>
          </a:prstGeom>
          <a:solidFill>
            <a:schemeClr val="bg1">
              <a:alpha val="7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DAFAFE"/>
              </a:solidFill>
            </a:endParaRPr>
          </a:p>
        </p:txBody>
      </p:sp>
      <p:grpSp>
        <p:nvGrpSpPr>
          <p:cNvPr id="23" name="Group 38"/>
          <p:cNvGrpSpPr>
            <a:grpSpLocks/>
          </p:cNvGrpSpPr>
          <p:nvPr/>
        </p:nvGrpSpPr>
        <p:grpSpPr bwMode="auto">
          <a:xfrm>
            <a:off x="0" y="-98473"/>
            <a:ext cx="9144000" cy="6858000"/>
            <a:chOff x="0" y="0"/>
            <a:chExt cx="9144000" cy="6858000"/>
          </a:xfrm>
        </p:grpSpPr>
        <p:grpSp>
          <p:nvGrpSpPr>
            <p:cNvPr id="24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8" name="Group 27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30" name="Group 2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45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46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32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43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44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36" name="Group 35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41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42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37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38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40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29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9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25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1003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22" grpId="0" animBg="1"/>
      <p:bldP spid="33" grpId="0"/>
      <p:bldP spid="35" grpId="0"/>
      <p:bldP spid="39" grpId="0"/>
      <p:bldP spid="3" grpId="0" animBg="1"/>
      <p:bldP spid="19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2892" y="88464"/>
            <a:ext cx="6911631" cy="1192649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Myring</a:t>
            </a:r>
            <a:r>
              <a:rPr lang="en-US" sz="2800" dirty="0" smtClean="0"/>
              <a:t> Shape as </a:t>
            </a:r>
            <a:r>
              <a:rPr lang="en-US" sz="2800" err="1" smtClean="0"/>
              <a:t>Savonius</a:t>
            </a:r>
            <a:r>
              <a:rPr lang="en-US" sz="2800" smtClean="0"/>
              <a:t> Blades</a:t>
            </a:r>
            <a:endParaRPr lang="en-IN" sz="2800"/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>
          <a:xfrm>
            <a:off x="445476" y="1258230"/>
            <a:ext cx="8454683" cy="481475"/>
          </a:xfrm>
        </p:spPr>
        <p:txBody>
          <a:bodyPr>
            <a:no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Myring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Equation is given by:</a:t>
            </a:r>
            <a:endParaRPr lang="en-I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38"/>
          <p:cNvGrpSpPr>
            <a:grpSpLocks/>
          </p:cNvGrpSpPr>
          <p:nvPr/>
        </p:nvGrpSpPr>
        <p:grpSpPr bwMode="auto">
          <a:xfrm>
            <a:off x="0" y="-98473"/>
            <a:ext cx="9144000" cy="6858000"/>
            <a:chOff x="0" y="0"/>
            <a:chExt cx="9144000" cy="6858000"/>
          </a:xfrm>
        </p:grpSpPr>
        <p:grpSp>
          <p:nvGrpSpPr>
            <p:cNvPr id="6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8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0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21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2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1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19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0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2" name="Group 11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17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8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3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4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5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9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9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7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Picture 2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968" y="1838447"/>
            <a:ext cx="1504950" cy="723900"/>
          </a:xfrm>
          <a:prstGeom prst="rect">
            <a:avLst/>
          </a:prstGeom>
        </p:spPr>
      </p:pic>
      <p:pic>
        <p:nvPicPr>
          <p:cNvPr id="24" name="Picture 2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04" y="2747194"/>
            <a:ext cx="7339310" cy="338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9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2892" y="88464"/>
            <a:ext cx="6911631" cy="1192649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Myring</a:t>
            </a:r>
            <a:r>
              <a:rPr lang="en-US" sz="2800" dirty="0" smtClean="0"/>
              <a:t> Shape as </a:t>
            </a:r>
            <a:r>
              <a:rPr lang="en-US" sz="2800" err="1" smtClean="0"/>
              <a:t>Savonius</a:t>
            </a:r>
            <a:r>
              <a:rPr lang="en-US" sz="2800" smtClean="0"/>
              <a:t> Blades</a:t>
            </a:r>
            <a:endParaRPr lang="en-IN" sz="2800"/>
          </a:p>
        </p:txBody>
      </p:sp>
      <p:grpSp>
        <p:nvGrpSpPr>
          <p:cNvPr id="5" name="Group 38"/>
          <p:cNvGrpSpPr>
            <a:grpSpLocks/>
          </p:cNvGrpSpPr>
          <p:nvPr/>
        </p:nvGrpSpPr>
        <p:grpSpPr bwMode="auto">
          <a:xfrm>
            <a:off x="0" y="-37516"/>
            <a:ext cx="9144000" cy="6858000"/>
            <a:chOff x="0" y="0"/>
            <a:chExt cx="9144000" cy="6858000"/>
          </a:xfrm>
        </p:grpSpPr>
        <p:grpSp>
          <p:nvGrpSpPr>
            <p:cNvPr id="6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8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0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21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2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1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19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0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2" name="Group 11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17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8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3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4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5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9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9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7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" name="Content Placeholder 3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4000"/>
                    </a14:imgEffect>
                    <a14:imgEffect>
                      <a14:brightnessContrast bright="-30000" contras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664" y="1149228"/>
            <a:ext cx="2905125" cy="239736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70000"/>
                    </a14:imgEffect>
                    <a14:imgEffect>
                      <a14:brightnessContrast bright="-20000" contras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2842" y="2043247"/>
            <a:ext cx="5651844" cy="373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1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636299-14E8-6909-CDBE-76C63E0815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431" y="1299220"/>
            <a:ext cx="4450135" cy="237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D95F3263-FC98-E8AD-3957-152B539845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" t="13676" r="1121" b="11681"/>
          <a:stretch/>
        </p:blipFill>
        <p:spPr bwMode="auto">
          <a:xfrm>
            <a:off x="4881220" y="3822573"/>
            <a:ext cx="4113335" cy="18297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AD9061-3E92-B722-F465-E167388B8419}"/>
              </a:ext>
            </a:extLst>
          </p:cNvPr>
          <p:cNvSpPr txBox="1"/>
          <p:nvPr/>
        </p:nvSpPr>
        <p:spPr>
          <a:xfrm>
            <a:off x="662324" y="1254778"/>
            <a:ext cx="1595101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Semicircular blade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333674-6F21-8D5C-4631-9AB0E32A1E61}"/>
              </a:ext>
            </a:extLst>
          </p:cNvPr>
          <p:cNvSpPr txBox="1"/>
          <p:nvPr/>
        </p:nvSpPr>
        <p:spPr>
          <a:xfrm>
            <a:off x="2715644" y="1267610"/>
            <a:ext cx="15951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Novel blade profile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A8784C2-D936-80E0-B68D-CA13722A1264}"/>
              </a:ext>
            </a:extLst>
          </p:cNvPr>
          <p:cNvGrpSpPr/>
          <p:nvPr/>
        </p:nvGrpSpPr>
        <p:grpSpPr>
          <a:xfrm>
            <a:off x="417617" y="1826666"/>
            <a:ext cx="3731954" cy="1517911"/>
            <a:chOff x="707771" y="1298368"/>
            <a:chExt cx="4975938" cy="2023881"/>
          </a:xfrm>
        </p:grpSpPr>
        <p:pic>
          <p:nvPicPr>
            <p:cNvPr id="6" name="Picture 5" descr="Diagram&#10;&#10;Description automatically generated">
              <a:extLst>
                <a:ext uri="{FF2B5EF4-FFF2-40B4-BE49-F238E27FC236}">
                  <a16:creationId xmlns:a16="http://schemas.microsoft.com/office/drawing/2014/main" id="{C269D3FA-AA13-568D-C039-9C1FCF989E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4" b="4535"/>
            <a:stretch/>
          </p:blipFill>
          <p:spPr bwMode="auto">
            <a:xfrm>
              <a:off x="707771" y="1298368"/>
              <a:ext cx="4975938" cy="202388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A7D4B67-2588-396D-8820-376157B360BA}"/>
                </a:ext>
              </a:extLst>
            </p:cNvPr>
            <p:cNvSpPr/>
            <p:nvPr/>
          </p:nvSpPr>
          <p:spPr>
            <a:xfrm rot="1295600">
              <a:off x="4646574" y="1525893"/>
              <a:ext cx="196344" cy="162684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DAFAFE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953B5EB-85D7-36A6-C4E9-C5C597DC8594}"/>
                </a:ext>
              </a:extLst>
            </p:cNvPr>
            <p:cNvSpPr/>
            <p:nvPr/>
          </p:nvSpPr>
          <p:spPr>
            <a:xfrm rot="1827252">
              <a:off x="4500982" y="3070302"/>
              <a:ext cx="196344" cy="162684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DAFAFE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D3B0C8C-8FE3-6B6D-36FA-7213817FF49C}"/>
              </a:ext>
            </a:extLst>
          </p:cNvPr>
          <p:cNvGrpSpPr/>
          <p:nvPr/>
        </p:nvGrpSpPr>
        <p:grpSpPr>
          <a:xfrm>
            <a:off x="2692199" y="3996527"/>
            <a:ext cx="2278857" cy="1508760"/>
            <a:chOff x="321744" y="3535752"/>
            <a:chExt cx="3038476" cy="2011680"/>
          </a:xfrm>
        </p:grpSpPr>
        <p:pic>
          <p:nvPicPr>
            <p:cNvPr id="2049" name="Picture 48">
              <a:extLst>
                <a:ext uri="{FF2B5EF4-FFF2-40B4-BE49-F238E27FC236}">
                  <a16:creationId xmlns:a16="http://schemas.microsoft.com/office/drawing/2014/main" id="{7D3165F1-6EB3-2A9B-80B9-A85D83304C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744" y="3535752"/>
              <a:ext cx="3038476" cy="2011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4DB7968-5319-2D32-5633-8185163220D7}"/>
                </a:ext>
              </a:extLst>
            </p:cNvPr>
            <p:cNvGrpSpPr/>
            <p:nvPr/>
          </p:nvGrpSpPr>
          <p:grpSpPr>
            <a:xfrm>
              <a:off x="2713496" y="3594328"/>
              <a:ext cx="543922" cy="307776"/>
              <a:chOff x="2713496" y="3594328"/>
              <a:chExt cx="543922" cy="307776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C01DAFA-B62A-30C0-F25A-D4B2076A2E84}"/>
                  </a:ext>
                </a:extLst>
              </p:cNvPr>
              <p:cNvSpPr txBox="1"/>
              <p:nvPr/>
            </p:nvSpPr>
            <p:spPr>
              <a:xfrm>
                <a:off x="2713496" y="3594328"/>
                <a:ext cx="477054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270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6D34677-CFD4-D27F-BFDB-060A4EB6F558}"/>
                  </a:ext>
                </a:extLst>
              </p:cNvPr>
              <p:cNvSpPr txBox="1"/>
              <p:nvPr/>
            </p:nvSpPr>
            <p:spPr>
              <a:xfrm>
                <a:off x="2959901" y="3595015"/>
                <a:ext cx="29751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/>
                  <a:t>0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7156877-F567-F6CA-C570-B8403D508CFB}"/>
              </a:ext>
            </a:extLst>
          </p:cNvPr>
          <p:cNvGrpSpPr/>
          <p:nvPr/>
        </p:nvGrpSpPr>
        <p:grpSpPr>
          <a:xfrm>
            <a:off x="431740" y="3986061"/>
            <a:ext cx="2247425" cy="1508760"/>
            <a:chOff x="3360220" y="3535752"/>
            <a:chExt cx="2996566" cy="2011680"/>
          </a:xfrm>
        </p:grpSpPr>
        <p:pic>
          <p:nvPicPr>
            <p:cNvPr id="2050" name="Picture 47">
              <a:extLst>
                <a:ext uri="{FF2B5EF4-FFF2-40B4-BE49-F238E27FC236}">
                  <a16:creationId xmlns:a16="http://schemas.microsoft.com/office/drawing/2014/main" id="{429F7C1E-F9EB-155C-645D-5EA4C6F598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220" y="3535752"/>
              <a:ext cx="2996566" cy="2011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E7CB34F-BCD9-BD43-F1E4-590BC054B049}"/>
                </a:ext>
              </a:extLst>
            </p:cNvPr>
            <p:cNvSpPr txBox="1"/>
            <p:nvPr/>
          </p:nvSpPr>
          <p:spPr>
            <a:xfrm>
              <a:off x="4014049" y="3611060"/>
              <a:ext cx="400109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90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D264E9A-A927-C36B-503B-F94F0DA4CB42}"/>
                </a:ext>
              </a:extLst>
            </p:cNvPr>
            <p:cNvSpPr txBox="1"/>
            <p:nvPr/>
          </p:nvSpPr>
          <p:spPr>
            <a:xfrm>
              <a:off x="4181878" y="3597397"/>
              <a:ext cx="29751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/>
                <a:t>0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1C0A420-8798-C243-2766-CBF630C28795}"/>
              </a:ext>
            </a:extLst>
          </p:cNvPr>
          <p:cNvSpPr txBox="1"/>
          <p:nvPr/>
        </p:nvSpPr>
        <p:spPr>
          <a:xfrm>
            <a:off x="547053" y="208729"/>
            <a:ext cx="5766988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Computational</a:t>
            </a:r>
            <a:r>
              <a:rPr lang="en-IN" sz="2400" i="1" dirty="0">
                <a:cs typeface="Aharoni" panose="02010803020104030203" pitchFamily="2" charset="-79"/>
              </a:rPr>
              <a:t> modelling of Savonius hydrokinetic turbine</a:t>
            </a:r>
          </a:p>
        </p:txBody>
      </p:sp>
      <p:grpSp>
        <p:nvGrpSpPr>
          <p:cNvPr id="22" name="Group 3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23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5" name="Group 24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27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37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8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8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35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6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9" name="Group 28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33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4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30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31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2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26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9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24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175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TextBox 926"/>
          <p:cNvSpPr txBox="1"/>
          <p:nvPr/>
        </p:nvSpPr>
        <p:spPr>
          <a:xfrm rot="10800000" flipH="1" flipV="1">
            <a:off x="8052408" y="960771"/>
            <a:ext cx="9620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75000"/>
                  </a:schemeClr>
                </a:solidFill>
              </a:rPr>
              <a:t>OBJECTIVE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F092E-D384-4461-97B2-F9095EC87BB8}" type="slidenum">
              <a:rPr lang="en-IN" smtClean="0"/>
              <a:pPr/>
              <a:t>18</a:t>
            </a:fld>
            <a:endParaRPr lang="en-I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19C064-D1B2-A273-F3D4-35B0FEE225F7}"/>
              </a:ext>
            </a:extLst>
          </p:cNvPr>
          <p:cNvSpPr txBox="1"/>
          <p:nvPr/>
        </p:nvSpPr>
        <p:spPr>
          <a:xfrm>
            <a:off x="707824" y="332833"/>
            <a:ext cx="4069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Library 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Turbine Models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9" name="Picture 28" descr="Diagram&#10;&#10;Description automatically generated with low confidence">
            <a:extLst>
              <a:ext uri="{FF2B5EF4-FFF2-40B4-BE49-F238E27FC236}">
                <a16:creationId xmlns:a16="http://schemas.microsoft.com/office/drawing/2014/main" id="{83D8F5D5-E7E4-68D1-28AB-BB8DE5BB33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5835" r="26946" b="14493"/>
          <a:stretch/>
        </p:blipFill>
        <p:spPr>
          <a:xfrm>
            <a:off x="3136379" y="1490825"/>
            <a:ext cx="2557665" cy="192024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31" name="Picture 3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2A43A1AD-C5B9-6809-B2D6-E67D89B3CD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2" t="10028" r="24717" b="15988"/>
          <a:stretch/>
        </p:blipFill>
        <p:spPr>
          <a:xfrm>
            <a:off x="6079856" y="1486924"/>
            <a:ext cx="2623766" cy="192024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897" name="Picture 896" descr="A picture containing shape&#10;&#10;Description automatically generated">
            <a:extLst>
              <a:ext uri="{FF2B5EF4-FFF2-40B4-BE49-F238E27FC236}">
                <a16:creationId xmlns:a16="http://schemas.microsoft.com/office/drawing/2014/main" id="{96E6D3C5-3C15-1811-E195-826F2C976B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8" t="6135" r="23843" b="15181"/>
          <a:stretch/>
        </p:blipFill>
        <p:spPr>
          <a:xfrm>
            <a:off x="355380" y="3727564"/>
            <a:ext cx="2522275" cy="192024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899" name="Picture 898" descr="Shape&#10;&#10;Description automatically generated">
            <a:extLst>
              <a:ext uri="{FF2B5EF4-FFF2-40B4-BE49-F238E27FC236}">
                <a16:creationId xmlns:a16="http://schemas.microsoft.com/office/drawing/2014/main" id="{B866906E-22F7-F239-A5DA-C57A20E275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5" t="7956" r="22134" b="14590"/>
          <a:stretch/>
        </p:blipFill>
        <p:spPr>
          <a:xfrm>
            <a:off x="3113001" y="3724018"/>
            <a:ext cx="2582158" cy="192024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901" name="Picture 900" descr="Shape&#10;&#10;Description automatically generated">
            <a:extLst>
              <a:ext uri="{FF2B5EF4-FFF2-40B4-BE49-F238E27FC236}">
                <a16:creationId xmlns:a16="http://schemas.microsoft.com/office/drawing/2014/main" id="{74CCA322-16A4-776D-3017-D4D5596976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1" t="9489" r="22037" b="13941"/>
          <a:stretch/>
        </p:blipFill>
        <p:spPr>
          <a:xfrm>
            <a:off x="6123299" y="3686453"/>
            <a:ext cx="2580323" cy="192024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902" name="TextBox 901">
            <a:extLst>
              <a:ext uri="{FF2B5EF4-FFF2-40B4-BE49-F238E27FC236}">
                <a16:creationId xmlns:a16="http://schemas.microsoft.com/office/drawing/2014/main" id="{5C0935AB-4210-E84D-64F6-0E0062EC814C}"/>
              </a:ext>
            </a:extLst>
          </p:cNvPr>
          <p:cNvSpPr txBox="1"/>
          <p:nvPr/>
        </p:nvSpPr>
        <p:spPr>
          <a:xfrm>
            <a:off x="3919881" y="3407164"/>
            <a:ext cx="1501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Twist 60 degree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303FFA9-5E1D-17C1-B154-26751EEC08B4}"/>
              </a:ext>
            </a:extLst>
          </p:cNvPr>
          <p:cNvSpPr txBox="1"/>
          <p:nvPr/>
        </p:nvSpPr>
        <p:spPr>
          <a:xfrm>
            <a:off x="7013448" y="5631773"/>
            <a:ext cx="1501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Twist 180 degree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9784F2E-BD38-DF58-3F98-C19DC30E6F41}"/>
              </a:ext>
            </a:extLst>
          </p:cNvPr>
          <p:cNvSpPr txBox="1"/>
          <p:nvPr/>
        </p:nvSpPr>
        <p:spPr>
          <a:xfrm>
            <a:off x="3981355" y="5636473"/>
            <a:ext cx="1501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Twist 150 degree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D7751C-94F4-09C6-C116-EB083468372F}"/>
              </a:ext>
            </a:extLst>
          </p:cNvPr>
          <p:cNvSpPr txBox="1"/>
          <p:nvPr/>
        </p:nvSpPr>
        <p:spPr>
          <a:xfrm>
            <a:off x="1229702" y="5644441"/>
            <a:ext cx="1501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Twist 120 degree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1D109EE-60F8-8CBE-645D-A0E758557832}"/>
              </a:ext>
            </a:extLst>
          </p:cNvPr>
          <p:cNvSpPr txBox="1"/>
          <p:nvPr/>
        </p:nvSpPr>
        <p:spPr>
          <a:xfrm>
            <a:off x="6887847" y="3407164"/>
            <a:ext cx="1501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Twist 90 degree</a:t>
            </a:r>
          </a:p>
        </p:txBody>
      </p:sp>
      <p:pic>
        <p:nvPicPr>
          <p:cNvPr id="906" name="Picture 905" descr="Shape, rectangle&#10;&#10;Description automatically generated with medium confidence">
            <a:extLst>
              <a:ext uri="{FF2B5EF4-FFF2-40B4-BE49-F238E27FC236}">
                <a16:creationId xmlns:a16="http://schemas.microsoft.com/office/drawing/2014/main" id="{2C3C0C0C-1B39-E007-7851-B901926AF6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1" b="4957"/>
          <a:stretch/>
        </p:blipFill>
        <p:spPr>
          <a:xfrm>
            <a:off x="358663" y="1486924"/>
            <a:ext cx="2526389" cy="1920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58227A66-01BF-F03D-778E-B834A4E072C6}"/>
              </a:ext>
            </a:extLst>
          </p:cNvPr>
          <p:cNvSpPr txBox="1"/>
          <p:nvPr/>
        </p:nvSpPr>
        <p:spPr>
          <a:xfrm>
            <a:off x="1037575" y="3407164"/>
            <a:ext cx="1501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No Twist angle</a:t>
            </a:r>
          </a:p>
        </p:txBody>
      </p:sp>
      <p:pic>
        <p:nvPicPr>
          <p:cNvPr id="3" name="Picture 2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13264DD2-E30A-E973-B03A-ADCC480645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7" t="10028" r="45735" b="59652"/>
          <a:stretch/>
        </p:blipFill>
        <p:spPr>
          <a:xfrm rot="17100000">
            <a:off x="7123004" y="1542298"/>
            <a:ext cx="714234" cy="786953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A2647F84-841B-9742-116B-9A1FA34650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7" t="10028" r="45735" b="59652"/>
          <a:stretch/>
        </p:blipFill>
        <p:spPr>
          <a:xfrm rot="15105459">
            <a:off x="1205563" y="3777037"/>
            <a:ext cx="714234" cy="786953"/>
          </a:xfrm>
          <a:prstGeom prst="rect">
            <a:avLst/>
          </a:prstGeom>
          <a:ln>
            <a:noFill/>
          </a:ln>
        </p:spPr>
      </p:pic>
      <p:pic>
        <p:nvPicPr>
          <p:cNvPr id="6" name="Picture 5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CAF27F15-8E3B-1295-17D1-D6AB8EB619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6" t="12718" r="45735" b="59652"/>
          <a:stretch/>
        </p:blipFill>
        <p:spPr>
          <a:xfrm rot="13587598">
            <a:off x="4058175" y="3761235"/>
            <a:ext cx="640669" cy="717120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2511DF66-FC7B-7D23-8D91-3D58F401DC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5" t="12168" r="45735" b="62901"/>
          <a:stretch/>
        </p:blipFill>
        <p:spPr>
          <a:xfrm rot="11703859">
            <a:off x="7080498" y="3822220"/>
            <a:ext cx="630831" cy="647081"/>
          </a:xfrm>
          <a:prstGeom prst="rect">
            <a:avLst/>
          </a:prstGeom>
          <a:ln>
            <a:noFill/>
          </a:ln>
        </p:spPr>
      </p:pic>
      <p:grpSp>
        <p:nvGrpSpPr>
          <p:cNvPr id="25" name="Group 3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26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8" name="Group 27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32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42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47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33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40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41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34" name="Group 33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9" name="Rectangle 38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35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36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7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30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9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27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6154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TextBox 926"/>
          <p:cNvSpPr txBox="1"/>
          <p:nvPr/>
        </p:nvSpPr>
        <p:spPr>
          <a:xfrm rot="10800000" flipH="1" flipV="1">
            <a:off x="8052408" y="960771"/>
            <a:ext cx="9620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75000"/>
                  </a:schemeClr>
                </a:solidFill>
              </a:rPr>
              <a:t>OBJECTIVE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19C064-D1B2-A273-F3D4-35B0FEE225F7}"/>
              </a:ext>
            </a:extLst>
          </p:cNvPr>
          <p:cNvSpPr txBox="1"/>
          <p:nvPr/>
        </p:nvSpPr>
        <p:spPr>
          <a:xfrm>
            <a:off x="293004" y="292571"/>
            <a:ext cx="6647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Impact of Twist on Turbine Performance</a:t>
            </a:r>
            <a:endParaRPr lang="en-US" sz="2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972E77-2F84-7A9D-669A-507208922092}"/>
              </a:ext>
            </a:extLst>
          </p:cNvPr>
          <p:cNvSpPr txBox="1"/>
          <p:nvPr/>
        </p:nvSpPr>
        <p:spPr>
          <a:xfrm>
            <a:off x="1058332" y="1620959"/>
            <a:ext cx="173645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chemeClr val="tx1"/>
                  </a:solidFill>
                </a:ln>
              </a:rPr>
              <a:t>TSR= 0.8</a:t>
            </a:r>
          </a:p>
        </p:txBody>
      </p:sp>
      <p:pic>
        <p:nvPicPr>
          <p:cNvPr id="14" name="Picture 13" descr="Chart, scatter chart&#10;&#10;Description automatically generated">
            <a:extLst>
              <a:ext uri="{FF2B5EF4-FFF2-40B4-BE49-F238E27FC236}">
                <a16:creationId xmlns:a16="http://schemas.microsoft.com/office/drawing/2014/main" id="{C87DDF0A-2DB2-24EF-4133-CD70BF88D4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5" t="19178" r="15007" b="5159"/>
          <a:stretch/>
        </p:blipFill>
        <p:spPr>
          <a:xfrm>
            <a:off x="4621062" y="2056001"/>
            <a:ext cx="3753806" cy="2825496"/>
          </a:xfrm>
          <a:prstGeom prst="rect">
            <a:avLst/>
          </a:prstGeom>
        </p:spPr>
      </p:pic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8E2B3DCE-0A8F-898B-C35B-3489F02B9B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20000" r="15778" b="5067"/>
          <a:stretch/>
        </p:blipFill>
        <p:spPr>
          <a:xfrm>
            <a:off x="367882" y="2247833"/>
            <a:ext cx="3876278" cy="28254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B94722-EECA-2D84-B277-AB056C084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F092E-D384-4461-97B2-F9095EC87BB8}" type="slidenum">
              <a:rPr lang="en-IN" smtClean="0"/>
              <a:pPr/>
              <a:t>19</a:t>
            </a:fld>
            <a:endParaRPr lang="en-IN"/>
          </a:p>
        </p:txBody>
      </p:sp>
      <p:grpSp>
        <p:nvGrpSpPr>
          <p:cNvPr id="12" name="Group 3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7" name="Group 16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9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30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1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0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28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9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1" name="Group 20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26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7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2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24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5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18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9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16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9086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D50DA-13EB-B9CE-731D-E535A00CF53E}"/>
              </a:ext>
            </a:extLst>
          </p:cNvPr>
          <p:cNvSpPr txBox="1">
            <a:spLocks/>
          </p:cNvSpPr>
          <p:nvPr/>
        </p:nvSpPr>
        <p:spPr>
          <a:xfrm>
            <a:off x="360362" y="346150"/>
            <a:ext cx="6975098" cy="5321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 Turbine 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Designs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Drag Principle</a:t>
            </a:r>
          </a:p>
        </p:txBody>
      </p:sp>
      <p:pic>
        <p:nvPicPr>
          <p:cNvPr id="6" name="Picture 14" descr="http://farm5.static.flickr.com/4006/4190476538_586fd1c243_z.jpg">
            <a:extLst>
              <a:ext uri="{FF2B5EF4-FFF2-40B4-BE49-F238E27FC236}">
                <a16:creationId xmlns:a16="http://schemas.microsoft.com/office/drawing/2014/main" id="{BAEAB8A0-B312-7747-D6D5-C8484F7E5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1" r="22993"/>
          <a:stretch>
            <a:fillRect/>
          </a:stretch>
        </p:blipFill>
        <p:spPr bwMode="auto">
          <a:xfrm>
            <a:off x="706438" y="4286250"/>
            <a:ext cx="2119312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http://t0.gstatic.com/images?q=tbn:ANd9GcReW-ASiLUZ_OgP3plp2hu1rzQZCWPKBSjpIragIm2ylNkETHV3">
            <a:extLst>
              <a:ext uri="{FF2B5EF4-FFF2-40B4-BE49-F238E27FC236}">
                <a16:creationId xmlns:a16="http://schemas.microsoft.com/office/drawing/2014/main" id="{53BA0251-58F7-F088-5FC8-7717DABE6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88" y="1079500"/>
            <a:ext cx="19431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www.carbonconcepts.co.uk/windpower/wind%20turbine%202.jpg">
            <a:hlinkClick r:id="rId4"/>
            <a:extLst>
              <a:ext uri="{FF2B5EF4-FFF2-40B4-BE49-F238E27FC236}">
                <a16:creationId xmlns:a16="http://schemas.microsoft.com/office/drawing/2014/main" id="{2597A3E3-71BF-091D-D663-DABF83B07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7"/>
          <a:stretch>
            <a:fillRect/>
          </a:stretch>
        </p:blipFill>
        <p:spPr bwMode="auto">
          <a:xfrm>
            <a:off x="6380162" y="3514725"/>
            <a:ext cx="2209800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http://t3.gstatic.com/images?q=tbn:ANd9GcSXVLCiInqyAsFC80u1WyqTHPwMpVEHphZUKFLrePKwUIKkj1H9tg">
            <a:extLst>
              <a:ext uri="{FF2B5EF4-FFF2-40B4-BE49-F238E27FC236}">
                <a16:creationId xmlns:a16="http://schemas.microsoft.com/office/drawing/2014/main" id="{1822C244-58B1-3BD1-EA28-04FA11FA1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7" r="5511"/>
          <a:stretch>
            <a:fillRect/>
          </a:stretch>
        </p:blipFill>
        <p:spPr bwMode="auto">
          <a:xfrm>
            <a:off x="554038" y="1149350"/>
            <a:ext cx="2411412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a_IWT_bike_frame-low">
            <a:extLst>
              <a:ext uri="{FF2B5EF4-FFF2-40B4-BE49-F238E27FC236}">
                <a16:creationId xmlns:a16="http://schemas.microsoft.com/office/drawing/2014/main" id="{531A3D2F-471D-74A0-CDCD-50AA9966D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018091"/>
            <a:ext cx="2589212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12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4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6" name="Group 15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26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7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7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24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5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8" name="Group 17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22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3" name="Rectangle 22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9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20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1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15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9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13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7032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radar chart&#10;&#10;Description automatically generated">
            <a:extLst>
              <a:ext uri="{FF2B5EF4-FFF2-40B4-BE49-F238E27FC236}">
                <a16:creationId xmlns:a16="http://schemas.microsoft.com/office/drawing/2014/main" id="{89332FE8-323D-F25F-2581-89504FFA2D0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390" y="1427747"/>
            <a:ext cx="4003421" cy="3223260"/>
          </a:xfrm>
          <a:prstGeom prst="rect">
            <a:avLst/>
          </a:prstGeom>
        </p:spPr>
      </p:pic>
      <p:pic>
        <p:nvPicPr>
          <p:cNvPr id="10" name="Picture 9" descr="Chart, radar chart&#10;&#10;Description automatically generated">
            <a:extLst>
              <a:ext uri="{FF2B5EF4-FFF2-40B4-BE49-F238E27FC236}">
                <a16:creationId xmlns:a16="http://schemas.microsoft.com/office/drawing/2014/main" id="{7B67BBAC-CD7A-097E-87E4-203D1015CE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89" y="1644976"/>
            <a:ext cx="3815144" cy="32232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6E2847-0977-DA09-2640-AF6571D6C99C}"/>
              </a:ext>
            </a:extLst>
          </p:cNvPr>
          <p:cNvSpPr txBox="1"/>
          <p:nvPr/>
        </p:nvSpPr>
        <p:spPr>
          <a:xfrm>
            <a:off x="1098014" y="5043487"/>
            <a:ext cx="2990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Comparison of twist </a:t>
            </a:r>
            <a:r>
              <a:rPr lang="en-US" sz="2400" dirty="0" smtClean="0"/>
              <a:t>angle : Circular Blade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300327-2BD8-9E6E-ED50-571AC8E54DEE}"/>
              </a:ext>
            </a:extLst>
          </p:cNvPr>
          <p:cNvSpPr txBox="1"/>
          <p:nvPr/>
        </p:nvSpPr>
        <p:spPr>
          <a:xfrm>
            <a:off x="5507832" y="5023996"/>
            <a:ext cx="3548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Comparison of twist angle with optimized blade</a:t>
            </a:r>
          </a:p>
        </p:txBody>
      </p:sp>
      <p:grpSp>
        <p:nvGrpSpPr>
          <p:cNvPr id="9" name="Group 3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11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3" name="Group 12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5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25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6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6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23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4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7" name="Group 16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21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2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8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9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0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14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9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12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219C064-D1B2-A273-F3D4-35B0FEE225F7}"/>
              </a:ext>
            </a:extLst>
          </p:cNvPr>
          <p:cNvSpPr txBox="1"/>
          <p:nvPr/>
        </p:nvSpPr>
        <p:spPr>
          <a:xfrm>
            <a:off x="293004" y="292571"/>
            <a:ext cx="6647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Uniformity of  Torque Vs Twist Angle</a:t>
            </a:r>
            <a:endParaRPr lang="en-US" sz="2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69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3EA67D15-CE7E-CB0F-2868-DCBB6B1EB11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C4C8D3"/>
              </a:clrFrom>
              <a:clrTo>
                <a:srgbClr val="C4C8D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095" y="3125204"/>
            <a:ext cx="1889363" cy="2400300"/>
          </a:xfrm>
          <a:prstGeom prst="rect">
            <a:avLst/>
          </a:prstGeom>
        </p:spPr>
      </p:pic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D47C7849-2158-B2C2-8367-0EC2EB7276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3" t="12360" r="27712" b="29487"/>
          <a:stretch/>
        </p:blipFill>
        <p:spPr>
          <a:xfrm>
            <a:off x="7232494" y="1753604"/>
            <a:ext cx="1371600" cy="1371600"/>
          </a:xfrm>
          <a:prstGeom prst="ellipse">
            <a:avLst/>
          </a:prstGeom>
          <a:ln w="19050" cap="rnd">
            <a:solidFill>
              <a:srgbClr val="333333"/>
            </a:solidFill>
          </a:ln>
          <a:effectLst/>
        </p:spPr>
      </p:pic>
      <p:pic>
        <p:nvPicPr>
          <p:cNvPr id="21" name="Picture 20" descr="Chart, surface chart&#10;&#10;Description automatically generated">
            <a:extLst>
              <a:ext uri="{FF2B5EF4-FFF2-40B4-BE49-F238E27FC236}">
                <a16:creationId xmlns:a16="http://schemas.microsoft.com/office/drawing/2014/main" id="{239E15C5-3ECF-EDB0-428C-2E25899D0E9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C4C8D3"/>
              </a:clrFrom>
              <a:clrTo>
                <a:srgbClr val="C4C8D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135" y="3171624"/>
            <a:ext cx="2295155" cy="24003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6F9ACBB-001F-9F87-8834-8BD4996CC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" r="3459"/>
          <a:stretch/>
        </p:blipFill>
        <p:spPr>
          <a:xfrm>
            <a:off x="5558527" y="1755977"/>
            <a:ext cx="1371600" cy="1371600"/>
          </a:xfrm>
          <a:prstGeom prst="ellipse">
            <a:avLst/>
          </a:prstGeom>
          <a:ln w="19050" cap="rnd">
            <a:solidFill>
              <a:srgbClr val="333333"/>
            </a:solidFill>
          </a:ln>
          <a:effectLst/>
        </p:spPr>
      </p:pic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2BF3A42E-A7F6-5019-EC53-8EDB55A9733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C4C8D3"/>
              </a:clrFrom>
              <a:clrTo>
                <a:srgbClr val="C4C8D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940" y="1965794"/>
            <a:ext cx="1767103" cy="189496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B15B496-F9BD-5208-A703-4277254DE545}"/>
              </a:ext>
            </a:extLst>
          </p:cNvPr>
          <p:cNvSpPr txBox="1"/>
          <p:nvPr/>
        </p:nvSpPr>
        <p:spPr>
          <a:xfrm>
            <a:off x="256815" y="138535"/>
            <a:ext cx="669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Delhi Design: Optimized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blade with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Twist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4F7B66F7-D330-73D9-9159-B9741CAE55E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04" y="1223847"/>
            <a:ext cx="3348224" cy="2377482"/>
          </a:xfrm>
          <a:prstGeom prst="rect">
            <a:avLst/>
          </a:prstGeom>
        </p:spPr>
      </p:pic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6298F4C2-2A8E-3C1B-9FE2-4FDBDFF628C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6" y="3711559"/>
            <a:ext cx="3981385" cy="2830885"/>
          </a:xfrm>
          <a:prstGeom prst="rect">
            <a:avLst/>
          </a:prstGeom>
        </p:spPr>
      </p:pic>
      <p:grpSp>
        <p:nvGrpSpPr>
          <p:cNvPr id="18" name="Group 3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19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2" name="Group 21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25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38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9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7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36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7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9" name="Group 28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34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30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31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2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24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9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20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6857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A171F4-7120-4F40-F1E8-1F410C196FB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75" y="4029032"/>
            <a:ext cx="3444240" cy="2337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956575-E293-236A-3626-D9845EA4A9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965" y="4029032"/>
            <a:ext cx="3444240" cy="23317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789D4C1-5F27-CDC8-D1FC-C56D68228551}"/>
              </a:ext>
            </a:extLst>
          </p:cNvPr>
          <p:cNvGrpSpPr/>
          <p:nvPr/>
        </p:nvGrpSpPr>
        <p:grpSpPr>
          <a:xfrm>
            <a:off x="4230963" y="1358537"/>
            <a:ext cx="3629242" cy="2565169"/>
            <a:chOff x="830825" y="3367530"/>
            <a:chExt cx="4938373" cy="3490470"/>
          </a:xfrm>
        </p:grpSpPr>
        <p:pic>
          <p:nvPicPr>
            <p:cNvPr id="3" name="Picture 2" descr="Chart, histogram&#10;&#10;Description automatically generated">
              <a:extLst>
                <a:ext uri="{FF2B5EF4-FFF2-40B4-BE49-F238E27FC236}">
                  <a16:creationId xmlns:a16="http://schemas.microsoft.com/office/drawing/2014/main" id="{E6B2CAC2-DC47-B9AC-BE1F-4321E9BFF3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6" t="19973" r="12104" b="3199"/>
            <a:stretch/>
          </p:blipFill>
          <p:spPr>
            <a:xfrm>
              <a:off x="838200" y="3367530"/>
              <a:ext cx="4930998" cy="3490470"/>
            </a:xfrm>
            <a:prstGeom prst="rect">
              <a:avLst/>
            </a:prstGeom>
          </p:spPr>
        </p:pic>
        <p:pic>
          <p:nvPicPr>
            <p:cNvPr id="8" name="Picture 7" descr="Chart, histogram&#10;&#10;Description automatically generated">
              <a:extLst>
                <a:ext uri="{FF2B5EF4-FFF2-40B4-BE49-F238E27FC236}">
                  <a16:creationId xmlns:a16="http://schemas.microsoft.com/office/drawing/2014/main" id="{A3A0484B-6560-0F3B-063C-E348C5A479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15" b="8660"/>
            <a:stretch/>
          </p:blipFill>
          <p:spPr>
            <a:xfrm>
              <a:off x="830825" y="6419382"/>
              <a:ext cx="4785360" cy="119530"/>
            </a:xfrm>
            <a:prstGeom prst="rect">
              <a:avLst/>
            </a:prstGeom>
          </p:spPr>
        </p:pic>
      </p:grpSp>
      <p:pic>
        <p:nvPicPr>
          <p:cNvPr id="9" name="Picture 8" descr="Chart, radar chart&#10;&#10;Description automatically generated">
            <a:extLst>
              <a:ext uri="{FF2B5EF4-FFF2-40B4-BE49-F238E27FC236}">
                <a16:creationId xmlns:a16="http://schemas.microsoft.com/office/drawing/2014/main" id="{A052F5CA-8957-BA39-B1F6-58C800750C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8" t="4653" r="15664" b="1990"/>
          <a:stretch/>
        </p:blipFill>
        <p:spPr>
          <a:xfrm>
            <a:off x="1045818" y="1249263"/>
            <a:ext cx="2908532" cy="26744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00059A-86FE-338F-8195-28617E91BD5F}"/>
              </a:ext>
            </a:extLst>
          </p:cNvPr>
          <p:cNvSpPr txBox="1"/>
          <p:nvPr/>
        </p:nvSpPr>
        <p:spPr>
          <a:xfrm>
            <a:off x="320675" y="166817"/>
            <a:ext cx="6936059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Computational modelling of twisted Savonius hydrokinetic turbine</a:t>
            </a:r>
          </a:p>
        </p:txBody>
      </p:sp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11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3" name="Group 12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5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25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6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6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23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4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7" name="Group 16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21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2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8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9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0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14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9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12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3273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265C7F-8CCF-3B15-173B-624931E7FEB2}"/>
              </a:ext>
            </a:extLst>
          </p:cNvPr>
          <p:cNvSpPr/>
          <p:nvPr/>
        </p:nvSpPr>
        <p:spPr>
          <a:xfrm>
            <a:off x="74735" y="1049238"/>
            <a:ext cx="8994531" cy="5018210"/>
          </a:xfrm>
          <a:prstGeom prst="rect">
            <a:avLst/>
          </a:prstGeom>
          <a:solidFill>
            <a:schemeClr val="bg1">
              <a:alpha val="10000"/>
            </a:scheme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endParaRPr lang="en-US" sz="135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19C064-D1B2-A273-F3D4-35B0FEE225F7}"/>
              </a:ext>
            </a:extLst>
          </p:cNvPr>
          <p:cNvSpPr txBox="1"/>
          <p:nvPr/>
        </p:nvSpPr>
        <p:spPr>
          <a:xfrm>
            <a:off x="415206" y="296979"/>
            <a:ext cx="6574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Turbine tested for experimental analysis</a:t>
            </a:r>
          </a:p>
        </p:txBody>
      </p:sp>
      <p:pic>
        <p:nvPicPr>
          <p:cNvPr id="5" name="Picture 4" descr="A picture containing ground, outdoor, concrete, cement&#10;&#10;Description automatically generated">
            <a:extLst>
              <a:ext uri="{FF2B5EF4-FFF2-40B4-BE49-F238E27FC236}">
                <a16:creationId xmlns:a16="http://schemas.microsoft.com/office/drawing/2014/main" id="{375AD8C7-BC5B-650B-ECB4-A20C4A73CD8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6190" y="1571405"/>
            <a:ext cx="2286000" cy="1714500"/>
          </a:xfrm>
          <a:prstGeom prst="rect">
            <a:avLst/>
          </a:prstGeom>
        </p:spPr>
      </p:pic>
      <p:pic>
        <p:nvPicPr>
          <p:cNvPr id="7" name="Picture 6" descr="A picture containing ground, tree, orange, fruit drink&#10;&#10;Description automatically generated">
            <a:extLst>
              <a:ext uri="{FF2B5EF4-FFF2-40B4-BE49-F238E27FC236}">
                <a16:creationId xmlns:a16="http://schemas.microsoft.com/office/drawing/2014/main" id="{50834DA4-FED0-CF24-146B-48B7F49CA6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1"/>
          <a:stretch/>
        </p:blipFill>
        <p:spPr>
          <a:xfrm>
            <a:off x="2069665" y="1285654"/>
            <a:ext cx="1723023" cy="2272808"/>
          </a:xfrm>
          <a:prstGeom prst="rect">
            <a:avLst/>
          </a:prstGeom>
        </p:spPr>
      </p:pic>
      <p:pic>
        <p:nvPicPr>
          <p:cNvPr id="11" name="Picture 10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383BF3AA-4095-A0CB-F0E0-B15B9EAF4E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" t="20040" r="21647" b="12755"/>
          <a:stretch/>
        </p:blipFill>
        <p:spPr>
          <a:xfrm rot="5400000">
            <a:off x="3660446" y="1599098"/>
            <a:ext cx="2272807" cy="1645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55EB9-CD92-AE73-2A5A-431FF49073FC}"/>
              </a:ext>
            </a:extLst>
          </p:cNvPr>
          <p:cNvSpPr txBox="1"/>
          <p:nvPr/>
        </p:nvSpPr>
        <p:spPr>
          <a:xfrm>
            <a:off x="174528" y="3567286"/>
            <a:ext cx="2057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Straight semicircular blade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212207-B953-4435-0F16-F9D9C3D87DD9}"/>
              </a:ext>
            </a:extLst>
          </p:cNvPr>
          <p:cNvSpPr txBox="1"/>
          <p:nvPr/>
        </p:nvSpPr>
        <p:spPr>
          <a:xfrm>
            <a:off x="2069665" y="3558462"/>
            <a:ext cx="2057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Twisted semicircular blade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FCEAE7-4A59-A220-4D89-B71357084237}"/>
              </a:ext>
            </a:extLst>
          </p:cNvPr>
          <p:cNvSpPr txBox="1"/>
          <p:nvPr/>
        </p:nvSpPr>
        <p:spPr>
          <a:xfrm>
            <a:off x="3898109" y="3558033"/>
            <a:ext cx="2057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Twisted bezier profile blade</a:t>
            </a:r>
          </a:p>
        </p:txBody>
      </p:sp>
      <p:pic>
        <p:nvPicPr>
          <p:cNvPr id="1027" name="Picture 17">
            <a:extLst>
              <a:ext uri="{FF2B5EF4-FFF2-40B4-BE49-F238E27FC236}">
                <a16:creationId xmlns:a16="http://schemas.microsoft.com/office/drawing/2014/main" id="{030E1E97-151E-7624-DFED-62DB1DB88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2" r="4066" b="8617"/>
          <a:stretch>
            <a:fillRect/>
          </a:stretch>
        </p:blipFill>
        <p:spPr bwMode="auto">
          <a:xfrm rot="5400000">
            <a:off x="5924417" y="4053121"/>
            <a:ext cx="177165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18">
            <a:extLst>
              <a:ext uri="{FF2B5EF4-FFF2-40B4-BE49-F238E27FC236}">
                <a16:creationId xmlns:a16="http://schemas.microsoft.com/office/drawing/2014/main" id="{764F69BA-BBAB-2597-494F-F0316F0C7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21621" y="4053121"/>
            <a:ext cx="177165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2" descr="Text, whiteboard&#10;&#10;Description automatically generated">
            <a:extLst>
              <a:ext uri="{FF2B5EF4-FFF2-40B4-BE49-F238E27FC236}">
                <a16:creationId xmlns:a16="http://schemas.microsoft.com/office/drawing/2014/main" id="{D602B79D-67B7-81C7-8F0D-6938BF8E3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7" t="-2" r="12553" b="-67"/>
          <a:stretch>
            <a:fillRect/>
          </a:stretch>
        </p:blipFill>
        <p:spPr bwMode="auto">
          <a:xfrm>
            <a:off x="7802452" y="3853096"/>
            <a:ext cx="1014413" cy="176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389DA9-A873-5725-F1D0-F603DA0B79C7}"/>
              </a:ext>
            </a:extLst>
          </p:cNvPr>
          <p:cNvSpPr txBox="1"/>
          <p:nvPr/>
        </p:nvSpPr>
        <p:spPr>
          <a:xfrm>
            <a:off x="2398204" y="4244976"/>
            <a:ext cx="2023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Instruments used during experimental analysis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D97BB2-3C92-389F-9231-2AB3EC2D0A21}"/>
              </a:ext>
            </a:extLst>
          </p:cNvPr>
          <p:cNvSpPr txBox="1"/>
          <p:nvPr/>
        </p:nvSpPr>
        <p:spPr>
          <a:xfrm>
            <a:off x="4392931" y="5598595"/>
            <a:ext cx="1698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Cup type water current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77DE81-F600-55A3-E46B-B7482D48BA09}"/>
              </a:ext>
            </a:extLst>
          </p:cNvPr>
          <p:cNvSpPr txBox="1"/>
          <p:nvPr/>
        </p:nvSpPr>
        <p:spPr>
          <a:xfrm>
            <a:off x="6448701" y="5619399"/>
            <a:ext cx="1014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Tachometer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4326EC-D34D-D2F0-BF9C-B0D630C693FD}"/>
              </a:ext>
            </a:extLst>
          </p:cNvPr>
          <p:cNvSpPr txBox="1"/>
          <p:nvPr/>
        </p:nvSpPr>
        <p:spPr>
          <a:xfrm>
            <a:off x="7870729" y="5619399"/>
            <a:ext cx="1273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Spring balance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BDB6FA-61BF-0DF2-232F-0ACF5C3CDB7E}"/>
              </a:ext>
            </a:extLst>
          </p:cNvPr>
          <p:cNvSpPr/>
          <p:nvPr/>
        </p:nvSpPr>
        <p:spPr>
          <a:xfrm>
            <a:off x="169560" y="998421"/>
            <a:ext cx="5921954" cy="2786113"/>
          </a:xfrm>
          <a:prstGeom prst="rect">
            <a:avLst/>
          </a:prstGeom>
          <a:solidFill>
            <a:schemeClr val="bg1">
              <a:alpha val="7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DAFAFE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CFEA21-8BAE-8A9F-EC30-02606A181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F092E-D384-4461-97B2-F9095EC87BB8}" type="slidenum">
              <a:rPr lang="en-IN" smtClean="0"/>
              <a:pPr/>
              <a:t>23</a:t>
            </a:fld>
            <a:endParaRPr lang="en-IN"/>
          </a:p>
        </p:txBody>
      </p:sp>
      <p:grpSp>
        <p:nvGrpSpPr>
          <p:cNvPr id="19" name="Group 3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2" name="Group 21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24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34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5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5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32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3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6" name="Group 25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30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1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7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28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9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23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9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21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410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4" grpId="0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TextBox 926"/>
          <p:cNvSpPr txBox="1"/>
          <p:nvPr/>
        </p:nvSpPr>
        <p:spPr>
          <a:xfrm rot="10800000" flipH="1" flipV="1">
            <a:off x="8052408" y="960771"/>
            <a:ext cx="9620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75000"/>
                  </a:schemeClr>
                </a:solidFill>
              </a:rPr>
              <a:t>OBJECTIVE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19C064-D1B2-A273-F3D4-35B0FEE225F7}"/>
              </a:ext>
            </a:extLst>
          </p:cNvPr>
          <p:cNvSpPr txBox="1"/>
          <p:nvPr/>
        </p:nvSpPr>
        <p:spPr>
          <a:xfrm>
            <a:off x="513398" y="114380"/>
            <a:ext cx="64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Comparison of Computational </a:t>
            </a:r>
            <a:r>
              <a:rPr lang="en-US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Results </a:t>
            </a:r>
            <a:r>
              <a:rPr lang="en-US" sz="2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 </a:t>
            </a:r>
            <a:r>
              <a:rPr lang="en-US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Experimental </a:t>
            </a:r>
            <a:r>
              <a:rPr lang="en-US" sz="2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CEEB06B-D7F9-D945-2124-CD7D3DBDDF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" t="8215" r="11717" b="5067"/>
          <a:stretch/>
        </p:blipFill>
        <p:spPr>
          <a:xfrm>
            <a:off x="151937" y="2256559"/>
            <a:ext cx="4319732" cy="3163031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A9C54DA-C8C9-32D1-EBE2-64875B55AD9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95669" y="4189010"/>
          <a:ext cx="4416451" cy="96244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94952">
                  <a:extLst>
                    <a:ext uri="{9D8B030D-6E8A-4147-A177-3AD203B41FA5}">
                      <a16:colId xmlns:a16="http://schemas.microsoft.com/office/drawing/2014/main" val="469271252"/>
                    </a:ext>
                  </a:extLst>
                </a:gridCol>
                <a:gridCol w="1045940">
                  <a:extLst>
                    <a:ext uri="{9D8B030D-6E8A-4147-A177-3AD203B41FA5}">
                      <a16:colId xmlns:a16="http://schemas.microsoft.com/office/drawing/2014/main" val="33599822"/>
                    </a:ext>
                  </a:extLst>
                </a:gridCol>
                <a:gridCol w="652838">
                  <a:extLst>
                    <a:ext uri="{9D8B030D-6E8A-4147-A177-3AD203B41FA5}">
                      <a16:colId xmlns:a16="http://schemas.microsoft.com/office/drawing/2014/main" val="5505954"/>
                    </a:ext>
                  </a:extLst>
                </a:gridCol>
                <a:gridCol w="652838">
                  <a:extLst>
                    <a:ext uri="{9D8B030D-6E8A-4147-A177-3AD203B41FA5}">
                      <a16:colId xmlns:a16="http://schemas.microsoft.com/office/drawing/2014/main" val="1701434885"/>
                    </a:ext>
                  </a:extLst>
                </a:gridCol>
                <a:gridCol w="769883">
                  <a:extLst>
                    <a:ext uri="{9D8B030D-6E8A-4147-A177-3AD203B41FA5}">
                      <a16:colId xmlns:a16="http://schemas.microsoft.com/office/drawing/2014/main" val="3905285034"/>
                    </a:ext>
                  </a:extLst>
                </a:gridCol>
              </a:tblGrid>
              <a:tr h="41577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</a:rPr>
                        <a:t>Channel configuration</a:t>
                      </a:r>
                      <a:endParaRPr lang="en-US" sz="9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</a:rPr>
                        <a:t>Methods</a:t>
                      </a:r>
                      <a:endParaRPr lang="en-US" sz="9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err="1">
                          <a:effectLst/>
                        </a:rPr>
                        <a:t>C</a:t>
                      </a:r>
                      <a:r>
                        <a:rPr lang="en-US" sz="900" b="1" baseline="-25000" dirty="0" err="1">
                          <a:effectLst/>
                        </a:rPr>
                        <a:t>pmax</a:t>
                      </a:r>
                      <a:endParaRPr lang="en-US" sz="9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</a:rPr>
                        <a:t>TSR</a:t>
                      </a:r>
                      <a:endParaRPr lang="en-US" sz="9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</a:rPr>
                        <a:t>Relative error (%)</a:t>
                      </a:r>
                      <a:endParaRPr lang="en-US" sz="9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2718328"/>
                  </a:ext>
                </a:extLst>
              </a:tr>
              <a:tr h="201115"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Channel width and height (0.5x0.55)m</a:t>
                      </a:r>
                      <a:r>
                        <a:rPr lang="en-US" sz="900" baseline="30000" dirty="0">
                          <a:effectLst/>
                        </a:rPr>
                        <a:t>2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Experimental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0.29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0.98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4.2 %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3127414"/>
                  </a:ext>
                </a:extLst>
              </a:tr>
              <a:tr h="3455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Computational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0.308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1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225277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7E620FC-D85F-8026-292B-4C8F21A0F6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024" y="1704268"/>
            <a:ext cx="3125153" cy="24003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D08E8-7B28-0B90-522F-C361314D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F092E-D384-4461-97B2-F9095EC87BB8}" type="slidenum">
              <a:rPr lang="en-IN" smtClean="0"/>
              <a:pPr/>
              <a:t>24</a:t>
            </a:fld>
            <a:endParaRPr lang="en-IN"/>
          </a:p>
        </p:txBody>
      </p:sp>
      <p:grpSp>
        <p:nvGrpSpPr>
          <p:cNvPr id="12" name="Group 3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6" name="Group 15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8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29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0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9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27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8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0" name="Group 19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25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6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1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22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4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17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9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15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1205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38C21B-2B29-40E3-8001-7876562E4C9E}"/>
              </a:ext>
            </a:extLst>
          </p:cNvPr>
          <p:cNvSpPr txBox="1"/>
          <p:nvPr/>
        </p:nvSpPr>
        <p:spPr>
          <a:xfrm rot="10800000" flipH="1" flipV="1">
            <a:off x="8074697" y="918445"/>
            <a:ext cx="9620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75000"/>
                  </a:schemeClr>
                </a:solidFill>
              </a:rPr>
              <a:t>OBJECTIVE 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F092E-D384-4461-97B2-F9095EC87BB8}" type="slidenum">
              <a:rPr lang="en-IN" smtClean="0"/>
              <a:pPr/>
              <a:t>25</a:t>
            </a:fld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E909E6-0FA4-370B-A556-C3472D09650A}"/>
              </a:ext>
            </a:extLst>
          </p:cNvPr>
          <p:cNvSpPr txBox="1"/>
          <p:nvPr/>
        </p:nvSpPr>
        <p:spPr>
          <a:xfrm>
            <a:off x="507573" y="1123587"/>
            <a:ext cx="2800559" cy="323165"/>
          </a:xfrm>
          <a:prstGeom prst="rect">
            <a:avLst/>
          </a:prstGeom>
          <a:noFill/>
          <a:ln>
            <a:solidFill>
              <a:srgbClr val="25221D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b="1" dirty="0"/>
              <a:t>Existing companies in this area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BEEE7DA-FEB8-3334-8A0E-A9F5E342BE03}"/>
              </a:ext>
            </a:extLst>
          </p:cNvPr>
          <p:cNvGrpSpPr/>
          <p:nvPr/>
        </p:nvGrpSpPr>
        <p:grpSpPr>
          <a:xfrm>
            <a:off x="663732" y="1571522"/>
            <a:ext cx="3871258" cy="4212947"/>
            <a:chOff x="426672" y="1029808"/>
            <a:chExt cx="5161677" cy="5617262"/>
          </a:xfrm>
        </p:grpSpPr>
        <p:pic>
          <p:nvPicPr>
            <p:cNvPr id="8" name="Picture 7" descr="Chart, pie chart&#10;&#10;Description automatically generated">
              <a:extLst>
                <a:ext uri="{FF2B5EF4-FFF2-40B4-BE49-F238E27FC236}">
                  <a16:creationId xmlns:a16="http://schemas.microsoft.com/office/drawing/2014/main" id="{C627832E-88D4-F4FA-4A67-A4A1D1DAAD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329" t="18075" r="11463" b="69171"/>
            <a:stretch/>
          </p:blipFill>
          <p:spPr>
            <a:xfrm>
              <a:off x="3869640" y="3305921"/>
              <a:ext cx="1489025" cy="550025"/>
            </a:xfrm>
            <a:prstGeom prst="rect">
              <a:avLst/>
            </a:prstGeom>
          </p:spPr>
        </p:pic>
        <p:pic>
          <p:nvPicPr>
            <p:cNvPr id="11" name="Picture 10" descr="Chart&#10;&#10;Description automatically generated">
              <a:extLst>
                <a:ext uri="{FF2B5EF4-FFF2-40B4-BE49-F238E27FC236}">
                  <a16:creationId xmlns:a16="http://schemas.microsoft.com/office/drawing/2014/main" id="{D2CE426C-D221-C015-EA6E-3D4E536FCF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20" t="20959" r="23549" b="27086"/>
            <a:stretch/>
          </p:blipFill>
          <p:spPr>
            <a:xfrm>
              <a:off x="426672" y="1029808"/>
              <a:ext cx="3305437" cy="237744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2" name="Picture 11" descr="Chart&#10;&#10;Description automatically generated">
              <a:extLst>
                <a:ext uri="{FF2B5EF4-FFF2-40B4-BE49-F238E27FC236}">
                  <a16:creationId xmlns:a16="http://schemas.microsoft.com/office/drawing/2014/main" id="{E7C2C8B6-7884-5BC7-F758-E5E8623BE2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1" t="22019" r="23295" b="23134"/>
            <a:stretch/>
          </p:blipFill>
          <p:spPr>
            <a:xfrm>
              <a:off x="431096" y="3890639"/>
              <a:ext cx="3305437" cy="237366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B48A655-CF57-41A6-4E0A-8A1874632FC5}"/>
                </a:ext>
              </a:extLst>
            </p:cNvPr>
            <p:cNvSpPr txBox="1"/>
            <p:nvPr/>
          </p:nvSpPr>
          <p:spPr>
            <a:xfrm>
              <a:off x="935728" y="3404754"/>
              <a:ext cx="2540899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Turbine cost ( Lakhs)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F8FCCC-3EA2-8912-4311-D7F5002FCF42}"/>
                </a:ext>
              </a:extLst>
            </p:cNvPr>
            <p:cNvSpPr txBox="1"/>
            <p:nvPr/>
          </p:nvSpPr>
          <p:spPr>
            <a:xfrm>
              <a:off x="1110397" y="6236701"/>
              <a:ext cx="2842141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Turbine efficiency</a:t>
              </a:r>
            </a:p>
          </p:txBody>
        </p:sp>
        <p:pic>
          <p:nvPicPr>
            <p:cNvPr id="19" name="Picture 18" descr="Chart, pie chart&#10;&#10;Description automatically generated">
              <a:extLst>
                <a:ext uri="{FF2B5EF4-FFF2-40B4-BE49-F238E27FC236}">
                  <a16:creationId xmlns:a16="http://schemas.microsoft.com/office/drawing/2014/main" id="{343438DD-6CE5-C19C-C44C-64C0D33B6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329" t="5919" r="6738" b="82329"/>
            <a:stretch/>
          </p:blipFill>
          <p:spPr>
            <a:xfrm>
              <a:off x="3879165" y="2807168"/>
              <a:ext cx="1709184" cy="492913"/>
            </a:xfrm>
            <a:prstGeom prst="rect">
              <a:avLst/>
            </a:prstGeom>
          </p:spPr>
        </p:pic>
      </p:grpSp>
      <p:pic>
        <p:nvPicPr>
          <p:cNvPr id="20" name="Picture 19" descr="Chart, histogram&#10;&#10;Description automatically generated">
            <a:extLst>
              <a:ext uri="{FF2B5EF4-FFF2-40B4-BE49-F238E27FC236}">
                <a16:creationId xmlns:a16="http://schemas.microsoft.com/office/drawing/2014/main" id="{E111910F-9ED6-40AD-4C59-6F3A6EB1EE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" t="8638" r="5525" b="3790"/>
          <a:stretch/>
        </p:blipFill>
        <p:spPr>
          <a:xfrm>
            <a:off x="5044872" y="2202079"/>
            <a:ext cx="3190141" cy="245817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A8A8F40-2B51-13BB-B3F5-7867E4B8CA01}"/>
              </a:ext>
            </a:extLst>
          </p:cNvPr>
          <p:cNvSpPr txBox="1"/>
          <p:nvPr/>
        </p:nvSpPr>
        <p:spPr>
          <a:xfrm>
            <a:off x="5497929" y="1788945"/>
            <a:ext cx="13744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latin typeface="Britannic Bold" panose="020B0903060703020204" pitchFamily="34" charset="0"/>
              </a:rPr>
              <a:t>Market Survey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F97477-EBB6-D17C-39F2-6FBBCB23C721}"/>
              </a:ext>
            </a:extLst>
          </p:cNvPr>
          <p:cNvSpPr txBox="1"/>
          <p:nvPr/>
        </p:nvSpPr>
        <p:spPr>
          <a:xfrm>
            <a:off x="3016311" y="446011"/>
            <a:ext cx="2318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Wind to Water</a:t>
            </a:r>
            <a:endParaRPr lang="en-US" sz="2800" i="1" dirty="0"/>
          </a:p>
        </p:txBody>
      </p:sp>
      <p:grpSp>
        <p:nvGrpSpPr>
          <p:cNvPr id="17" name="Group 3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21" name="Group 20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4" name="Group 23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27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37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8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8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35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6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9" name="Group 28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33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4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30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31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2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26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9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22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5775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53D040E-B867-5E27-97C2-CA9B0B0D94E5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274638"/>
            <a:ext cx="6434254" cy="7159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Technological View of Drag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 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Turbine :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F15AFB5-A065-A027-ED3B-85D5D3259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715" y="1187600"/>
            <a:ext cx="6998937" cy="4870826"/>
          </a:xfrm>
          <a:prstGeom prst="rect">
            <a:avLst/>
          </a:prstGeom>
        </p:spPr>
      </p:pic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12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4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7" name="Group 16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29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0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8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27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8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9" name="Group 18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25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6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2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23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4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15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9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13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3731040" y="6028200"/>
              <a:ext cx="1975320" cy="71856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18800" y="6015240"/>
                <a:ext cx="2000520" cy="74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4894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164B8370-B3BF-043F-C453-7F37EE2E2BF0}"/>
              </a:ext>
            </a:extLst>
          </p:cNvPr>
          <p:cNvSpPr txBox="1"/>
          <p:nvPr/>
        </p:nvSpPr>
        <p:spPr>
          <a:xfrm>
            <a:off x="350417" y="1107380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actual power captured by the turbine is given as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D086A0-3895-4AAE-9840-1BE59AC0CE42}"/>
                  </a:ext>
                </a:extLst>
              </p:cNvPr>
              <p:cNvSpPr txBox="1"/>
              <p:nvPr/>
            </p:nvSpPr>
            <p:spPr>
              <a:xfrm>
                <a:off x="3377095" y="1459776"/>
                <a:ext cx="2347694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𝑇𝑢𝑟𝑏𝑖𝑛𝑒</m:t>
                          </m:r>
                        </m:sub>
                      </m:sSub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sub>
                      </m:sSub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𝜌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US" sz="1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D086A0-3895-4AAE-9840-1BE59AC0C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7095" y="1459776"/>
                <a:ext cx="2347694" cy="61093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A04D469C-3A90-5BBC-A062-0ED490732BBD}"/>
              </a:ext>
            </a:extLst>
          </p:cNvPr>
          <p:cNvSpPr txBox="1"/>
          <p:nvPr/>
        </p:nvSpPr>
        <p:spPr>
          <a:xfrm>
            <a:off x="350416" y="2338336"/>
            <a:ext cx="8610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power coefficient </a:t>
            </a:r>
            <a:r>
              <a:rPr lang="en-US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wind turbine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tip-speed ratio (TSR</a:t>
            </a:r>
            <a:r>
              <a:rPr lang="en-US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en-US" sz="1800" i="1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expression of TSR is given as</a:t>
            </a:r>
            <a:r>
              <a:rPr lang="en-US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9C7A85B-1EA4-7C44-C73F-1549D0E3AF00}"/>
                  </a:ext>
                </a:extLst>
              </p:cNvPr>
              <p:cNvSpPr txBox="1"/>
              <p:nvPr/>
            </p:nvSpPr>
            <p:spPr>
              <a:xfrm>
                <a:off x="4227092" y="2994042"/>
                <a:ext cx="1048172" cy="6110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𝜆</m:t>
                      </m:r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𝜔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𝐷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1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𝑈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9C7A85B-1EA4-7C44-C73F-1549D0E3A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7092" y="2994042"/>
                <a:ext cx="1048172" cy="61100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3">
            <a:extLst>
              <a:ext uri="{FF2B5EF4-FFF2-40B4-BE49-F238E27FC236}">
                <a16:creationId xmlns:a16="http://schemas.microsoft.com/office/drawing/2014/main" id="{ECCBBB56-3921-7F4A-82F6-6310BB492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02206"/>
            <a:ext cx="62252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expression for outlet power extraction (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Pout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is given as: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D1CD84E-79FB-E726-8907-1BE05E46A912}"/>
              </a:ext>
            </a:extLst>
          </p:cNvPr>
          <p:cNvSpPr txBox="1"/>
          <p:nvPr/>
        </p:nvSpPr>
        <p:spPr>
          <a:xfrm>
            <a:off x="397038" y="4477136"/>
            <a:ext cx="7660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torque coefficient (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Cm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is generally expressed as: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BE21270-AA52-3915-169C-0C0AEACB8968}"/>
                  </a:ext>
                </a:extLst>
              </p:cNvPr>
              <p:cNvSpPr txBox="1"/>
              <p:nvPr/>
            </p:nvSpPr>
            <p:spPr>
              <a:xfrm>
                <a:off x="2465178" y="4039671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BE21270-AA52-3915-169C-0C0AEACB8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5178" y="4039671"/>
                <a:ext cx="45720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40893B5-41B5-F5FE-343D-A9DE376299F3}"/>
                  </a:ext>
                </a:extLst>
              </p:cNvPr>
              <p:cNvSpPr txBox="1"/>
              <p:nvPr/>
            </p:nvSpPr>
            <p:spPr>
              <a:xfrm>
                <a:off x="2465178" y="4761333"/>
                <a:ext cx="4572000" cy="8326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40893B5-41B5-F5FE-343D-A9DE37629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5178" y="4761333"/>
                <a:ext cx="4572000" cy="832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4">
            <a:extLst>
              <a:ext uri="{FF2B5EF4-FFF2-40B4-BE49-F238E27FC236}">
                <a16:creationId xmlns:a16="http://schemas.microsoft.com/office/drawing/2014/main" id="{B49ED6B2-CC9F-CD59-5BC5-5474D991A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75" y="5615693"/>
            <a:ext cx="86105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power coefficient (C</a:t>
            </a:r>
            <a:r>
              <a:rPr kumimoji="0" lang="en-US" altLang="en-US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is defined as the ratio of power output and power input. Its expression in case of a SHKT can be reduced to: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844F156-30BF-5DE0-6C70-DC3FC3153EAB}"/>
                  </a:ext>
                </a:extLst>
              </p:cNvPr>
              <p:cNvSpPr txBox="1"/>
              <p:nvPr/>
            </p:nvSpPr>
            <p:spPr>
              <a:xfrm>
                <a:off x="2465178" y="6363158"/>
                <a:ext cx="4572000" cy="390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844F156-30BF-5DE0-6C70-DC3FC3153E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5178" y="6363158"/>
                <a:ext cx="4572000" cy="390748"/>
              </a:xfrm>
              <a:prstGeom prst="rect">
                <a:avLst/>
              </a:prstGeom>
              <a:blipFill>
                <a:blip r:embed="rId6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B2B8C3B5-EEDE-3895-03BE-472BE58B2592}"/>
              </a:ext>
            </a:extLst>
          </p:cNvPr>
          <p:cNvSpPr txBox="1"/>
          <p:nvPr/>
        </p:nvSpPr>
        <p:spPr>
          <a:xfrm>
            <a:off x="918572" y="409991"/>
            <a:ext cx="5267724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Recapitulation of Design Variables</a:t>
            </a:r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3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14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6" name="Group 15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8" name="Group 17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37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40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9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33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5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0" name="Group 19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29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1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1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26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7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17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9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15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224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8" grpId="0"/>
      <p:bldP spid="30" grpId="0"/>
      <p:bldP spid="32" grpId="0"/>
      <p:bldP spid="34" grpId="0"/>
      <p:bldP spid="36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15C02B4C-8129-4640-BB78-9A929B25E6CE}"/>
              </a:ext>
            </a:extLst>
          </p:cNvPr>
          <p:cNvSpPr txBox="1"/>
          <p:nvPr/>
        </p:nvSpPr>
        <p:spPr>
          <a:xfrm>
            <a:off x="534774" y="1173068"/>
            <a:ext cx="8259928" cy="175432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This turbine was developed by S.J Savonius in the year 1920.</a:t>
            </a:r>
          </a:p>
          <a:p>
            <a:pPr marL="214313" indent="-214313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Its best qualities are the simplicity, the reliability and the very low noise production.</a:t>
            </a:r>
          </a:p>
          <a:p>
            <a:pPr marL="214313" indent="-214313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It has self starting capability and can operate well also at low wind speed because the torque is very high especially in these conditions.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65B9015-F1AF-681C-3B11-F662EF46038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04" y="3429000"/>
            <a:ext cx="4337144" cy="32412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D4819E7-192E-7D8B-F085-EE8E3C4A705A}"/>
              </a:ext>
            </a:extLst>
          </p:cNvPr>
          <p:cNvSpPr txBox="1"/>
          <p:nvPr/>
        </p:nvSpPr>
        <p:spPr>
          <a:xfrm>
            <a:off x="366710" y="2900056"/>
            <a:ext cx="3800720" cy="415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IN" sz="2100" b="1" i="1" dirty="0">
                <a:cs typeface="Aharoni" panose="02010803020104030203" pitchFamily="2" charset="-79"/>
              </a:rPr>
              <a:t>Components of Savonius turbine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4BA2D8-4BD4-B927-11EA-FB86EB211A85}"/>
              </a:ext>
            </a:extLst>
          </p:cNvPr>
          <p:cNvSpPr txBox="1"/>
          <p:nvPr/>
        </p:nvSpPr>
        <p:spPr>
          <a:xfrm>
            <a:off x="356606" y="228600"/>
            <a:ext cx="5670885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Savonius wind </a:t>
            </a:r>
            <a: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turbine : A Promising Drag Turbine for RES</a:t>
            </a:r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3BE0B3-D5AA-1066-2325-24941793E1BC}"/>
              </a:ext>
            </a:extLst>
          </p:cNvPr>
          <p:cNvSpPr txBox="1"/>
          <p:nvPr/>
        </p:nvSpPr>
        <p:spPr>
          <a:xfrm>
            <a:off x="5526545" y="6329697"/>
            <a:ext cx="33897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u="none" strike="noStrike" baseline="0" dirty="0" smtClean="0">
                <a:latin typeface="Times New Roman" panose="02020603050405020304" pitchFamily="18" charset="0"/>
              </a:rPr>
              <a:t>Advanced </a:t>
            </a:r>
            <a:r>
              <a:rPr lang="en-US" sz="1800" b="1" i="1" u="none" strike="noStrike" baseline="0" dirty="0" err="1" smtClean="0">
                <a:latin typeface="Times New Roman" panose="02020603050405020304" pitchFamily="18" charset="0"/>
              </a:rPr>
              <a:t>Savonius</a:t>
            </a:r>
            <a:r>
              <a:rPr lang="en-US" sz="1800" b="1" i="1" u="none" strike="noStrike" baseline="0" dirty="0" smtClean="0">
                <a:latin typeface="Times New Roman" panose="02020603050405020304" pitchFamily="18" charset="0"/>
              </a:rPr>
              <a:t> </a:t>
            </a:r>
            <a:r>
              <a:rPr lang="en-US" sz="1800" b="1" i="1" u="none" strike="noStrike" baseline="0" dirty="0">
                <a:latin typeface="Times New Roman" panose="02020603050405020304" pitchFamily="18" charset="0"/>
              </a:rPr>
              <a:t>wind turbine</a:t>
            </a:r>
            <a:endParaRPr lang="en-US" dirty="0"/>
          </a:p>
        </p:txBody>
      </p:sp>
      <p:pic>
        <p:nvPicPr>
          <p:cNvPr id="8" name="Picture 7" descr="A picture containing sky, outdoor, transport, aircraft&#10;&#10;Description automatically generated">
            <a:extLst>
              <a:ext uri="{FF2B5EF4-FFF2-40B4-BE49-F238E27FC236}">
                <a16:creationId xmlns:a16="http://schemas.microsoft.com/office/drawing/2014/main" id="{36B9D3A7-52AB-2DFB-EF31-9673751E00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6" b="6843"/>
          <a:stretch/>
        </p:blipFill>
        <p:spPr>
          <a:xfrm>
            <a:off x="5452507" y="3211050"/>
            <a:ext cx="3463818" cy="2984837"/>
          </a:xfrm>
          <a:prstGeom prst="rect">
            <a:avLst/>
          </a:prstGeom>
        </p:spPr>
      </p:pic>
      <p:grpSp>
        <p:nvGrpSpPr>
          <p:cNvPr id="9" name="Group 3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10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2" name="Group 11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4" name="Group 13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24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5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5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22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3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6" name="Group 15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20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1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7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8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9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13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9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11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0638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  <p:bldP spid="31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78A0786-2CFF-4FA7-B4B7-3964A480DF4E}"/>
              </a:ext>
            </a:extLst>
          </p:cNvPr>
          <p:cNvSpPr txBox="1"/>
          <p:nvPr/>
        </p:nvSpPr>
        <p:spPr>
          <a:xfrm>
            <a:off x="511916" y="432113"/>
            <a:ext cx="6596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Geometrical Variations of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Savonius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Turbine</a:t>
            </a:r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5C67ED2-DCBF-92C7-6B0E-59092ADCBF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15" y="1281272"/>
            <a:ext cx="5577720" cy="530960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Group 3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6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8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0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21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2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1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19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0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2" name="Group 11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17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8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3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4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5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9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9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7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0509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78A0786-2CFF-4FA7-B4B7-3964A480DF4E}"/>
              </a:ext>
            </a:extLst>
          </p:cNvPr>
          <p:cNvSpPr txBox="1"/>
          <p:nvPr/>
        </p:nvSpPr>
        <p:spPr>
          <a:xfrm>
            <a:off x="1849789" y="405898"/>
            <a:ext cx="4659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 smtClean="0">
                <a:cs typeface="Aharoni" panose="02010803020104030203" pitchFamily="2" charset="-79"/>
              </a:rPr>
              <a:t>Level -1 Geometric Parameters</a:t>
            </a:r>
            <a:endParaRPr lang="en-IN" sz="2800" dirty="0"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A6A965-883D-2B6A-253A-C60ADE3D2196}"/>
              </a:ext>
            </a:extLst>
          </p:cNvPr>
          <p:cNvSpPr txBox="1"/>
          <p:nvPr/>
        </p:nvSpPr>
        <p:spPr>
          <a:xfrm>
            <a:off x="899978" y="1307634"/>
            <a:ext cx="2369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Overlap ratio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5CB5EA-C64D-C9D6-0545-5EB24ADC6900}"/>
              </a:ext>
            </a:extLst>
          </p:cNvPr>
          <p:cNvSpPr txBox="1"/>
          <p:nvPr/>
        </p:nvSpPr>
        <p:spPr>
          <a:xfrm>
            <a:off x="1108703" y="3778088"/>
            <a:ext cx="2200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Aspect ratio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D08AA75-D3B3-99DB-5221-FAB5FF4DF0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8" b="50651"/>
          <a:stretch/>
        </p:blipFill>
        <p:spPr bwMode="auto">
          <a:xfrm>
            <a:off x="2660491" y="1347051"/>
            <a:ext cx="3253829" cy="1958123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6C3106-9C73-33C5-38B8-172BF793F2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20" b="50651"/>
          <a:stretch/>
        </p:blipFill>
        <p:spPr bwMode="auto">
          <a:xfrm>
            <a:off x="2810037" y="3613381"/>
            <a:ext cx="2872623" cy="2448142"/>
          </a:xfrm>
          <a:prstGeom prst="rect">
            <a:avLst/>
          </a:prstGeom>
          <a:noFill/>
        </p:spPr>
      </p:pic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12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4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7" name="Group 16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29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0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8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27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8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1" name="Group 20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25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6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2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23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4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15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9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13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0522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3D2054-2E82-1559-9C0B-5516B3466224}"/>
              </a:ext>
            </a:extLst>
          </p:cNvPr>
          <p:cNvSpPr txBox="1"/>
          <p:nvPr/>
        </p:nvSpPr>
        <p:spPr>
          <a:xfrm>
            <a:off x="664374" y="1219437"/>
            <a:ext cx="257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9900"/>
                </a:solidFill>
              </a:rPr>
              <a:t>Twisted blades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BC4A02-09E1-E12D-C0F5-DDF6E9A06796}"/>
              </a:ext>
            </a:extLst>
          </p:cNvPr>
          <p:cNvSpPr txBox="1"/>
          <p:nvPr/>
        </p:nvSpPr>
        <p:spPr>
          <a:xfrm>
            <a:off x="477273" y="3890251"/>
            <a:ext cx="2163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9900"/>
                </a:solidFill>
              </a:rPr>
              <a:t>Blade profile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360ACE-8E1E-0C36-7BF2-DC6DDBFAD6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18" r="64499"/>
          <a:stretch/>
        </p:blipFill>
        <p:spPr bwMode="auto">
          <a:xfrm>
            <a:off x="3325930" y="1165717"/>
            <a:ext cx="2160270" cy="2263283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AD7C82-3A15-4156-BB5F-9A3DE28096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7" t="48818"/>
          <a:stretch/>
        </p:blipFill>
        <p:spPr bwMode="auto">
          <a:xfrm>
            <a:off x="2926408" y="4257007"/>
            <a:ext cx="3149723" cy="1764233"/>
          </a:xfrm>
          <a:prstGeom prst="rect">
            <a:avLst/>
          </a:prstGeom>
          <a:noFill/>
        </p:spPr>
      </p:pic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12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4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6" name="Group 15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26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7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7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24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5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8" name="Group 17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22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3" name="Rectangle 22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9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20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1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15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9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13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78A0786-2CFF-4FA7-B4B7-3964A480DF4E}"/>
              </a:ext>
            </a:extLst>
          </p:cNvPr>
          <p:cNvSpPr txBox="1"/>
          <p:nvPr/>
        </p:nvSpPr>
        <p:spPr>
          <a:xfrm>
            <a:off x="1849789" y="405898"/>
            <a:ext cx="4659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 smtClean="0">
                <a:cs typeface="Aharoni" panose="02010803020104030203" pitchFamily="2" charset="-79"/>
              </a:rPr>
              <a:t>Level -2 Geometric Parameters</a:t>
            </a:r>
            <a:endParaRPr lang="en-IN" sz="2800" dirty="0"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181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A6A965-883D-2B6A-253A-C60ADE3D2196}"/>
              </a:ext>
            </a:extLst>
          </p:cNvPr>
          <p:cNvSpPr txBox="1"/>
          <p:nvPr/>
        </p:nvSpPr>
        <p:spPr>
          <a:xfrm>
            <a:off x="425637" y="1240553"/>
            <a:ext cx="1429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End plate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5CB5EA-C64D-C9D6-0545-5EB24ADC6900}"/>
              </a:ext>
            </a:extLst>
          </p:cNvPr>
          <p:cNvSpPr txBox="1"/>
          <p:nvPr/>
        </p:nvSpPr>
        <p:spPr>
          <a:xfrm>
            <a:off x="269521" y="4633113"/>
            <a:ext cx="3177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Number of blades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EF70D5D-7A1C-9C4C-3E05-7C34FFC15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3966" y="1197446"/>
            <a:ext cx="5251494" cy="31027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F760575-9573-CBC2-BC7E-5B196FF2E5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1045" y="4596124"/>
            <a:ext cx="4059493" cy="19474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8A0786-2CFF-4FA7-B4B7-3964A480DF4E}"/>
              </a:ext>
            </a:extLst>
          </p:cNvPr>
          <p:cNvSpPr txBox="1"/>
          <p:nvPr/>
        </p:nvSpPr>
        <p:spPr>
          <a:xfrm>
            <a:off x="1849789" y="468344"/>
            <a:ext cx="4659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 smtClean="0">
                <a:cs typeface="Aharoni" panose="02010803020104030203" pitchFamily="2" charset="-79"/>
              </a:rPr>
              <a:t>Level -3 Geometric Parameters</a:t>
            </a:r>
            <a:endParaRPr lang="en-IN" sz="2800" dirty="0">
              <a:cs typeface="Aharoni" panose="02010803020104030203" pitchFamily="2" charset="-79"/>
            </a:endParaRPr>
          </a:p>
        </p:txBody>
      </p:sp>
      <p:grpSp>
        <p:nvGrpSpPr>
          <p:cNvPr id="13" name="Group 3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14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7" name="Group 16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21" name="Group 20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33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4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2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31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2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5" name="Group 24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29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0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6" name="Group 25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27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8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18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9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16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3132077" y="1143531"/>
            <a:ext cx="1066056" cy="3259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5" name="Rectangle 34"/>
          <p:cNvSpPr/>
          <p:nvPr/>
        </p:nvSpPr>
        <p:spPr>
          <a:xfrm>
            <a:off x="6354408" y="1159417"/>
            <a:ext cx="1066056" cy="3259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" name="Rectangle 35"/>
          <p:cNvSpPr/>
          <p:nvPr/>
        </p:nvSpPr>
        <p:spPr>
          <a:xfrm>
            <a:off x="5266509" y="1112520"/>
            <a:ext cx="1066056" cy="3259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7" name="Rectangle 36"/>
          <p:cNvSpPr/>
          <p:nvPr/>
        </p:nvSpPr>
        <p:spPr>
          <a:xfrm>
            <a:off x="4309914" y="1150035"/>
            <a:ext cx="1066056" cy="3259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/>
              <p14:cNvContentPartPr/>
              <p14:nvPr/>
            </p14:nvContentPartPr>
            <p14:xfrm>
              <a:off x="1059480" y="1380960"/>
              <a:ext cx="2038680" cy="196452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53360" y="1371960"/>
                <a:ext cx="2055240" cy="198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85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2" grpId="0" animBg="1"/>
      <p:bldP spid="35" grpId="0" animBg="1"/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2517</TotalTime>
  <Words>619</Words>
  <Application>Microsoft Office PowerPoint</Application>
  <PresentationFormat>On-screen Show (4:3)</PresentationFormat>
  <Paragraphs>146</Paragraphs>
  <Slides>25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STXingkai</vt:lpstr>
      <vt:lpstr>Aharoni</vt:lpstr>
      <vt:lpstr>Arial</vt:lpstr>
      <vt:lpstr>Britannic Bold</vt:lpstr>
      <vt:lpstr>Calibri</vt:lpstr>
      <vt:lpstr>Calibri Light</vt:lpstr>
      <vt:lpstr>Cambria Math</vt:lpstr>
      <vt:lpstr>CommercialScript BT</vt:lpstr>
      <vt:lpstr>Symbol</vt:lpstr>
      <vt:lpstr>Tempus Sans ITC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Myring Shape for Savonius Blades</vt:lpstr>
      <vt:lpstr>PowerPoint Presentation</vt:lpstr>
      <vt:lpstr>Myring Shape as Savonius Blades</vt:lpstr>
      <vt:lpstr>Myring Shape as Savonius Blades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Thochi Seb Rengma</dc:creator>
  <cp:lastModifiedBy>PMV Subbarao</cp:lastModifiedBy>
  <cp:revision>129</cp:revision>
  <dcterms:created xsi:type="dcterms:W3CDTF">2023-02-17T11:55:14Z</dcterms:created>
  <dcterms:modified xsi:type="dcterms:W3CDTF">2023-04-06T06:23:14Z</dcterms:modified>
</cp:coreProperties>
</file>