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ink/ink1.xml" ContentType="application/inkml+xml"/>
  <Override PartName="/ppt/ink/ink2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312" r:id="rId2"/>
    <p:sldId id="287" r:id="rId3"/>
    <p:sldId id="314" r:id="rId4"/>
    <p:sldId id="315" r:id="rId5"/>
    <p:sldId id="316" r:id="rId6"/>
    <p:sldId id="317" r:id="rId7"/>
    <p:sldId id="318" r:id="rId8"/>
    <p:sldId id="320" r:id="rId9"/>
    <p:sldId id="319" r:id="rId10"/>
    <p:sldId id="321" r:id="rId11"/>
    <p:sldId id="322" r:id="rId12"/>
    <p:sldId id="323" r:id="rId13"/>
    <p:sldId id="324" r:id="rId14"/>
    <p:sldId id="325" r:id="rId15"/>
    <p:sldId id="326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CC"/>
    <a:srgbClr val="66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98" autoAdjust="0"/>
  </p:normalViewPr>
  <p:slideViewPr>
    <p:cSldViewPr>
      <p:cViewPr varScale="1">
        <p:scale>
          <a:sx n="99" d="100"/>
          <a:sy n="99" d="100"/>
        </p:scale>
        <p:origin x="888" y="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5T05:36:01.077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2946 17330 475 0,'0'0'10'0,"0"0"2"16,0 0 1-16,0 0 1 0,0 0-14 0,0 0 0 0,0 0 0 0,-6-5 0 0,3 0 60 0,0-1 8 0,0 1 3 0,0 0 0 0,0-3-21 0,0 0-4 0,0 3-1 0,3-3 0 16,-3 2-32-16,3 1-13 0,-5 0 11 0,2-1-11 15,3 6 0-15,-3-5 0 0,0 0 0 0,-3 0 0 16,6 5 0-16,0 0 0 0,-6-6 0 0,0 4 0 15,6 2 0-15,0 0 0 0,-3 0 0 0,-3-3 0 16,0-5 0-16,-3 5 0 0,3 9 0 0,3 2 0 0,0 0 23 16,0 0 5-16,3-8 0 0,0 0 1 0,0 0 43 0,0 0 9 15,-6 5 2-15,6-5 0 0,0 0-20 0,0 0-4 16,0 0-1-16,0 0 0 0,0 0-25 16,0 0-5-16,0 0 0 0,0 0-1 0,0 0-7 0,3 2-2 15,3 1 0-15,-3 0 0 0,0-3-4 0,3 0-1 16,-6 0 0-16,6 0 0 0,0 0 11 0,-3-3 1 15,0 0 1-15,-3 3 0 0,0 0-6 0,0 0-2 16,0 0 0-16,0 0 0 0,6 0 0 0,-6 0 0 16,0 0 0-16,0 0 0 0,3-2 9 0,-3 2 1 15,6 0 1-15,-6 0 0 0,3 0-16 0,3 0-3 16,0-3-1-16,-3 3 0 0,2-2-9 0,1 2 0 0,0-3 0 16,0 0 0-16,0 3 0 0,0-2 0 15,0 2 0-15,0 0 0 0,6-3 0 0,-6 3 10 0,-6 0-10 0,6-3 10 16,0 3-2-16,3 0 0 0,0 0 0 15,0 0 0-15,3-2-8 0,0-1 0 0,-1 0 9 16,1 1-9-16,3-1 0 0,-3 0 0 0,-3 1 0 0,3-1 0 16,0 1 0-16,3-1 0 0,-3 0 0 0,0 6 0 15,2 2 8-15,4-5-8 0,-9-2 8 0,6-4-8 16,3 1 0-16,-3 2 0 0,0 1 0 0,3-6 0 16,-1-3 0-16,-2 6 0 0,9 5 0 0,-6 2 0 15,0-4 0-15,3-1 0 0,-3 3 0 0,2-2 0 16,1 2 0-16,0-3 0 0,6 3 0 0,-12 0-8 15,6 3 8-15,-1-3 0 0,-2 0 0 0,3 0 0 16,0 0 0-16,-3 0 0 0,3 0 0 0,-1 0 0 0,4 0 12 16,-3 2-1-16,3 3-1 0,0-2 0 0,3-3-10 15,-4 5 0-15,-2-2 0 0,3 2 0 0,0-2 0 16,-3 0 0-16,2-1 0 0,-5 4 0 0,6-4 0 16,-6 1 0-16,3 0 8 0,0-1-8 0,-3 3 0 15,5-2 0-15,-2 2 0 0,-3-2 0 0,6-6 16 0,-9 6 0 16,0 0 1-16,2-1 0 0,1 1-6 0,0-3-2 15,3 0 0-15,-6 0 0 0,6 0 5 0,-3-3 1 16,2 1 0-16,-2 2 0 0,0-3-6 0,0-2-1 16,0 2 0-16,0 0 0 0,-3-2-8 0,-1 0 0 15,4-6 0-15,-6 6 0 0,3 2 0 0,0 1 0 16,3-1 0-16,-3 0 0 0,-3 1 0 0,0-1 8 0,2 0-8 16,-2-2 0-16,3 3 0 0,-3-1 0 0,0 0 8 15,0 3-8-15,0 0 0 0,0-2 0 16,3 2 0-16,-3 0 8 0,-1-3-8 0,1 3 0 15,0 0 0-15,0-3 0 0,3-5 0 0,-3 3 8 0,3 8-8 16,-3-3 0-16,3-3 0 0,-3 0 0 0,2 3 8 0,1 0-8 16,3-5 0-16,0 2 0 0,-3 1 0 0,3-1 0 15,0-2 0-15,0 0 0 0,-1 2 0 16,4 0 0-16,-6 1 0 0,0-1 0 0,0 0 0 0,0 1 0 16,-3 4 0-16,0 1 0 0,-1 0 0 0,1-1 0 15,-6-2 0-15,6 3 0 0,-3 0 0 0,0-1 0 16,0 4 8-16,3-4-8 0,-3-2 0 0,3-5 8 15,-3-6-8-15,3 6 0 0,-3 13 0 0,2-3 0 16,1-2 0-16,0 0 0 0,3-3 0 0,-3 0 0 16,3-6 0-16,-3 4 0 0,-3 4 0 0,3 4 0 0,-3-6 0 15,0 0 0-15,-4 2 0 0,1-2 0 0,0 3 0 16,-6-3 0-16,0 0 0 0,0 0 0 0,0 0-16 16,0 0 4-16,0 0 0 0,0 0 1 15,0 0-26-15,3-8-6 0,-3-5-1 0,-3 2 0 16,3 11-109-16,-6-3-23 0,-3-12-4 0,-2-1 0 0</inkml:trace>
  <inkml:trace contextRef="#ctx0" brushRef="#br0" timeOffset="799.7599">4485 16735 1477 0,'-3'-8'40'0,"3"8"-32"0,0 0-8 0,0 0 0 0,0 0 0 0,0 0 15 15,0 0 1-15,0 0 0 0,-6 3 0 0,0-3-16 16,6 0 9-16,-6-3-9 0,0 0 8 0,6-2 4 0,-6-3 1 0,6 8 0 15,-9 3 0-15,9-3 18 0,0 0 3 16,-6 2 1-16,1 1 0 0,5-3 9 0,0 0 3 16,0 0 0-16,0 0 0 0,0 0-9 0,0 0-2 0,0 0 0 15,0 0 0-15,0 0-4 0,0 0-2 0,0 0 0 16,0 0 0-16,5 3-12 0,1-1-2 0,-3 1-1 16,-3-3 0-16,9 0 4 0,-6 0 1 0,3-5 0 15,0-6 0-15,0 6 7 0,3 10 1 0,-3 0 1 16,0-2 0-16,0 0-5 0,3-3 0 0,-3 0-1 15,0 0 0-15,0 0-5 0,3 0-1 0,0 0 0 16,3 0 0-16,-7 0 6 0,7 0 1 0,-3 0 0 16,3 2 0-16,0 1-24 0,0 0 0 0,0 2 0 15,0-2 0-15,0 2-9 0,0 3-7 0,-3 13 0 0,0 11-1 16,-4-1 17-16,4-1 0 16,-3-9 0-16,3-3 0 0,-3-2 0 0,-3-3 9 0,6 3-9 0,-6 0 12 15,3 0 2-15,0-3 1 0,-3 3 0 0,0-3 0 16,-3 1 4-16,3-1 1 0,-3 0 0 0,0 0 0 15,3 0-12-15,-3-2-8 0,0 5 12 0,0-6-12 16,0-2 9-16,-3 3-9 0,3 0 0 0,0-1 9 16,0-2-9-16,-3 0 10 0,3 0-10 0,0 0 10 15,-3-3-10-15,3 3 0 0,0-8 9 0,-3 5-9 16,3-5 0-16,-3 6 9 0,3-6-9 0,0 8 0 16,0-8 8-16,-3 5-8 0,0 3 0 0,3-8 0 0,0 0 0 15,0 0 0-15,0 0 0 0,-3 3 0 0,3-3 0 0,0 0-11 16,-6-3 2-16,3 0 0 15,0 6-27-15,0 0-6 0,3-3-1 0,-3-3 0 16,0-2-29-16,0-1-7 0,3 4-1 0,0-6 0 16,0 2-21-16,0-1-5 0,3-4-1 0,0 0-754 15</inkml:trace>
  <inkml:trace contextRef="#ctx0" brushRef="#br0" timeOffset="1539.0876">4515 16732 1283 0,'0'-13'26'0,"0"13"-26"0,0 0 0 0,0 0 0 0,6 0 48 16,0 3 5-16,-6-3 1 0,0 0 0 0,6-14-3 16,0-1-1-1,3 1 0-15,-3 6 0 0,-6 8-3 0,0 8-1 0,6-2 0 0,-3 2 0 0,-3-3-13 16,0-5-2-16,2 5-1 0,-2-5 0 0,0 0-3 16,6 5-1-16,0-15 0 0,-3-3 0 15,3 5-9-15,-3 2-1 0,0 12-1 0,-3 7 0 0,0 0 5 16,0-2 0-16,3 2 1 0,0-2 0 0,0 2-21 15,0 3 0-15,3-3 0 0,0 0 0 0,0 3 0 0,3 0-16 16,-3 10 2-16,3 3 1 16,0-7-168-16,6-7-34 0</inkml:trace>
  <inkml:trace contextRef="#ctx0" brushRef="#br0" timeOffset="2262.8322">5110 16730 2530 0,'0'0'56'0,"0"0"11"0,0 0 2 0,0 0 17 0,0 0-86 0,0 0 0 0,0 0 0 0,0 0 0 0,-6-3 0 0,6 3 0 15,0 0 0-15,0 0 0 0,-3-3 0 0,3 3 0 16,0 0 0-16,0 0 0 0,0 0-8 0,6-2 8 16,0-1-13-16,0 3 13 0,-3 5 0 0,3 1 0 15,0-1-9-15,0 8 9 0,-3 6 0 16,0-3 0-16,3-3 0 0,0-5 0 0,0-3 0 15,0 19 0-15,3 5-8 0,-3-8 8 0,3-2 0 0,-6-4 0 16,2-1 0-16,1-4 0 0,3-10 0 0,0-8 0 16,-9 8 0-16,9 16 8 0,0 0-8 0,0-3 8 15,-3-5-8-15,0-2 0 0,0-4 0 0,-6-2 0 0,0 0-8 16,12 0 8-16,-3-2 0 0,0-1 0 0,-3-13-8 16,3-16 8-16,-6 6 0 0,3 5 0 0,-1 2 0 15,-2 6 0-15,3 5 0 0,-3 0 0 0,3-3 0 0,3 6 0 0,-6 3 8 31,3-6 0-31,-3 0 0 0,0 0-8 0,-3-6-10 0,3 4 10 16,-3 5-13-16,3-3 13 0,-3 0 0 0,3 0 12 0,-3 2-12 16,3 1 11-16,-3 0-11 0,0 5 10 0,0 0-10 15,0 0 0-15,0 0 0 0,0 0 0 0,0 0 0 0,-3-3 0 16,-3 3 0-16,3-2 0 0,-3-4 0 16,3 4 12-16,-3 7-3 0,0-2-1 0,0-1 0 0,0 1-8 15,0-3 12-15,0 3-12 16,-2-3 12-16,-1 2-12 0,3 1 0 0,3-3 0 15,-6 0 0-15,3 0 0 0,3 0 0 0</inkml:trace>
  <inkml:trace contextRef="#ctx0" brushRef="#br0" timeOffset="2549.4172">5107 16724 2728 0,'0'-8'0'0,"0"8"0"0,0 0 0 0,0 0 0 0,0 0 0 0,0 0 0 15,0 0 0-15,0 0 0 0,3-2 0 0,-3 2 0 0,0 0 0 0,6 2 11 16,0 1-11-16,0 0 22 0,0-3-2 0,3 0-1 16,0 2 0-16,0 1-7 0,0 0 0 0,3-3-1 15,0 2 0-15,2-4-11 0,-2-4 0 0,3 4 0 16,-3 7 0-16,0-5 0 0,0 0 0 0,-3 0 0 16,3 5 0-16,0-5 0 0,-3-2 0 0,3-1 0 15,-1 3 0-15,1 0 0 0,0 0 0 0,0-11 0 0,3 1 0 31,-3-1 0-31,3 6 0 0,-3 5 0 0,-3 8 8 0,3-3-8 16,-1-2 0-16,-2 2 0 0,9 0 0 0,-6-2-21 0,-3 0 3 0,0-9 1 16,0-4 0-16,-9 10-110 15,9 8-21-15,-3-6-5 0</inkml:trace>
  <inkml:trace contextRef="#ctx0" brushRef="#br0" timeOffset="5865.8932">5167 16724 1433 0,'0'0'40'0,"0"0"-32"0,0 0-8 0,0 0 0 0,0 0 0 0,0 0 16 15,0 0 2-15,0 6 0 0,-3-1 0 16,3-5-18-16,0 0 10 15,-6 0-10-15,3-3 8 0,-3 3 2 0,3 0 0 0,-3-2 0 0,0-1 0 0,0 3 26 16,0 3 6-16,3-9 1 0,0-4 0 0,0 4-12 16,-3 12-3-16,3-4 0 0,-3-2 0 0,3 0-7 15,0 6-1-15,0-6-1 0,3 0 0 0,-3-3 9 16,-3 6 3-16,3-1 0 0,0-4 0 0,0 2-6 16,3 0-1-16,-2 0 0 0,-4 2 0 0,6-2-12 0,-3-2-4 15,3 2 0-15,0 0 0 0,0 0-8 0,0 0 0 16,-3 0 0-16,3 0 8 0,0 0-8 15,0 0 8-15,-3 5-8 0,3-5 8 0,0 0-8 0,0 0 0 16,0 0-12-16,0 0 12 0,0 0 0 0,0 0 0 16,0 0 0-16,0 0 0 0,0 0 10 0,6 3-10 0,0-11 12 15,-1-16-12-15,1 13 11 0,3 25-11 0,-6-7 10 16,0 1-10-16,3-2 8 0,0-1-8 0,-6-5 0 16,0 0 0-16,0 0 0 0,6 3 8 0,0 2-8 15,-6-5 0-15,6 3 0 0,3-1 0 0,-9-2 8 16,9-2-8-16,-9 2 0 0,9-3 0 0,0-2 8 15,-9 5-8-15,9-3 0 0,0 6 8 0,0-1-8 16,-9-2 0-16,0 0 11 0,9 3-11 0,-9-3 12 16,8 0-12-16,-8 0 15 0,9 0-4 0,0-3-1 15,-3-2 0-15,-6 5 0 0,9 3 0 0,-9-3 0 16,0 0 0-16,9 2-2 0,-3 1-8 0,0-11 12 16,0-13-4-16,-3-8-8 0,3 0 0 15,-3 7 0-15,0 17 8 0,0 10-8 0,0 19 0 0,0-5 0 16,-3-9 0-16,3 4 13 0,0-6-2 0,-3-8-1 0,0 0 0 15,0 0-10-15,0 0 12 0,0 0-12 0,0 0 12 0,0 0-12 16,0 0 0-16,0 0 9 0,0 0-9 0,0 0 0 16,0 0 0-16,0 0 0 0,0 0 0 0,0 0 8 15,0 0 1-15,0 0 0 0,9 5 0 0,-9-5-9 16,0 0 0-16,0 0 0 0,0 0 0 0,0 0 11 16,0 0-3-16,0 0-8 0,9 2 12 0,-9-2-1 15,9 3-1-15,-1-6 0 0,-2-4 0 0,0 4-10 16,3 0 0-1,0 6 0-15,-3 0 0 0,-6-3 0 0,0 0 0 0,0 0 0 0,0 0 0 0,9 0 0 0,0-3 0 32,-3 3 0-32,-6 0 0 0,0 0 0 0,3 8 0 0,-3-3 0 0,3 0 0 0,-3 1 0 15,0-6 0-15,0 8 0 0,0-3 0 0,0 0 0 0,0-5 0 16,-3 5 0-16,3 1 8 0,0-6-8 0,0 0 0 0,0 0 0 16,6 2 0-1,-6-2-13-15,0 0-5 0,0 0-1 0,-3-2 0 16,0 2-101-16,3 0-21 0,0 0-4 0</inkml:trace>
  <inkml:trace contextRef="#ctx0" brushRef="#br0" timeOffset="7283.3069">5405 16730 1100 0,'0'0'0'0,"0"0"0"16,0 0 0-16,0 0 0 0,0 0 48 0,-6 8 9 0,6-8 3 15,0 0 0-15,0 0-20 0,0 0-3 16,0 0-1-16,0 0 0 0,0 0 5 0,-3 2 1 0,3-2 0 16,-6 3 0-16,6-3 12 0,-3 0 2 0,0 2 1 15,0-2 0-15,3 0-29 0,-3 0-7 0,3 0-1 16,-3 0 0-16,-3-2-4 0,3 2-2 0,3 0 0 0,-3 0 0 15,0-3-2-15,3 3 0 0,-3-2 0 0,0-4 0 0,0 4 0 16,3 2 0-16,0 0 0 0,0 0 0 16,-6 0 18-16,6 0 3 0,-3-3 1 0,0-5 0 0,3 0-10 15,-3 3-3 1,3 0 0-16,-3 5 0 0,0 0 15 0,0 5 2 0,1 0 1 0,-1-2 0 0,0-9-7 0,0-4 0 31,0 2-1-31,0 5 0 0,0 3-17 0,0 6-3 0,0-1-1 0,-3 0 0 0,3 0-2 16,-3-5 0-16,0 3 0 0,3 0 0 0,-3-1 7 15,0-4 1-15,0 4 0 0,3 4 0 0,-3-1 2 16,0-5 1-16,-3 3 0 0,3-1 0 0,-3 1 0 0,0-6 0 16,0 1 0-16,4-1 0 0,-4 3 9 0,0 0 1 15,0 3 1-15,0 2 0 0,0-2-30 0,0-6 0 16,0-2 0-16,0 2 0 0,0 3 12 0,0 0-3 0,0 3-1 16,0-1 0-16,-3-2-8 0,1-2 0 15,-1 2 0-15,3 0-11 0,-3 0 11 0,0-3 0 0,0 0 8 16,3 6-8-16,0-6 0 0,0-5 0 0,-3 6 0 15,3 7 0-15,3-2 0 0,-3-6 0 0,4 3 0 16,-1 3 0-16,0-3 0 0,0-3 0 0,3 3 0 16,0 3 0-16,0-1 0 0,0-2 0 0,0-13 0 0,3-5 0 31,0 4 0-31,-3 6-8 0,3 8 0 0,0 8 0 0,0 3 8 0,-3-6 0 16,3 1-9-16,3 1 9 0,-3-7 0 0,0 0 0 0,0 0-9 15,0 0 9-15,0 0 0 0,0 0 0 0,0 0 0 16,9 6 0-16,-9-6 0 0,0 0 0 0,6 5 0 15,-6-5 0-15,9 5 0 0,-9-5 0 0,0 0 0 0,12 6 0 16,-12-6 0-16,8 0 0 0,-8 0 0 0,9 5 0 16,0-2 8-16,-9-3-8 0,15 5 0 0,-9-3 0 15,-6-2 0-15,9 0 0 0,-9 0 0 0,9 3 0 0,0 0 0 16,-9-3-10-16,9 0 0 0,0 5 0 16,-3-2 10-16,0-3 0 15,0 0 0-15,0 0 0 0,-6 0 0 0,6 0 0 0,0-3 0 0,-1 3 0 16,1 0 0-16,-6 0 0 0,9-3 0 0,-6 1-8 0,3-1-12 15,0 3-3-15,0 0 0 0,3-3 0 0,0 3-31 16,0-2-6-16,3 2-2 16,-3-3-1028-16</inkml:trace>
  <inkml:trace contextRef="#ctx0" brushRef="#br0" timeOffset="17357.9068">9361 10321 1198 0,'0'0'26'0,"0"0"6"0,0 0 0 0,0 0 3 0,3-2-35 0,3-1 0 0,-3-2 0 0,3 2 0 16,-3-2 15-16,0 2-4 0,0-2-1 0,-1 2 0 16,1-2-10-16,0 2 0 0,-3 3 0 0,3-5 0 15,-3 0 0-15,3-1 0 0,-3 1 0 0,0 5 0 16,0 0 0-16,0-5 0 0,0 0 0 0,0-1 0 16,0 1 32-16,0 5 5 0,0 0 1 0,0 0 0 15,0 0 7-15,0-5 2 0,0 5 0 0,0 0 0 16,0 0-8-16,0 0-2 0,0-6 0 0,0 6 0 15,0 0 3-15,0 0 1 0,0-5 0 0,0 5 0 16,0 0-22-16,0 0-5 0,0-2-1 0,0 2 0 16,3-3 3-16,-3 3 0 0,0 0 0 0,0 0 0 15,6-3-8-15,-3 3-8 0,-3 0 11 0,6 0-11 0,0 0 24 16,0 0-3-16,-3-2 0 0,3 2 0 0,0-3-10 0,0 0-3 16,0 3 0-16,0-2 0 0,0 2 8 0,3-3 0 15,0 0 1-15,0 3 0 0,0-2 19 0,0-4 3 16,-1 1 1-16,4 2 0 0,0-2-18 0,0 0-3 15,0 0-1-15,3-1 0 0,-3 4-3 0,0-6-1 16,3 2 0-16,0-2 0 0,2 1-6 0,-2-1-8 16,3 2 11-16,0-2-11 0,0-2 8 0,3-1-8 15,0 3 0-15,-1-2 0 0,1-1 8 0,-3 1-8 16,3 2 0-16,0 0 0 0,0 0 0 0,2 0 0 0,-2 0 0 0,0 0 0 16,0-3 0-16,0 1 0 0,0 2 0 0,2-3 0 15,-2-2 0-15,3 2 0 0,3 1 0 0,-3-1 0 16,2 1 0-16,1-1 8 0,3 0-8 15,0 1 0-15,-3 2 0 0,2-5 0 0,1 2 0 0,0 1 0 16,0-1 0-16,-4 0 0 0,4 1 0 16,-3-1 0-16,3 1 0 0,-1 2 0 0,1-6 0 0,0 4 0 15,0-1 8-15,2-2-8 0,-2 3 0 16,0-1 0-16,3 0 0 0,-6 1 0 0,2-1 0 0,-2 1 0 16,3-4 0-16,0 1 0 0,-1 0 8 0,1 0-8 15,0-1 16-15,-3 4 0 0,2-1 0 0,4 3 0 16,0-5-16-16,0 3 0 0,-1-6 0 0,1 0 0 15,0 0 0-15,0 0 0 0,2 3 0 0,1-3 0 16,0 0 0-16,0 3 0 0,2 0 0 0,-2-1 0 16,3-2-8-16,-4 3-6 0,1 0-1 0,-3-3 0 15,3 3 15-15,2-3 0 0,-2-2 0 0,3 2 0 0,-1-3 0 16,-2 3 0-16,3 0 0 0,-1 1 0 16,1-1 0-16,-3-3 0 0,3-5 0 0,-4 6 0 0,1-1 0 0,0 3 0 15,2-2 0-15,-2-1 0 0,3 1 15 0,0-1-1 16,2 3 0-16,-5 1 0 0,0-1-22 15,-1-3-5-15,1 3-1 0,0 0 0 0,3 1 14 16,-4-1 0-16,-2 2 0 0,6-1 0 0,-1-1 0 0,-2 0 0 16,0 3 0-16,0-3 0 0,-4 0 0 0,4 3 0 15,0-3 0-15,-1 2 0 0,4-1 0 0,-3-1 16 16,-3 0-3-16,2 3-1 0,1-3-12 0,0 3-16 16,-4-1 3-16,1 4 1 0,3-1 12 0,-3-2 0 0,2-3 0 15,1 5 0-15,-3 1 0 0,3-1 0 16,-4 1 0-16,4-1 0 0,-3 1 0 0,-3 2 0 0,-1-3 0 15,1 3 0-15,-3-3 0 0,0 4 0 0,-1-1 0 16,-2 0 0-16,3 0 0 0,-3-3 0 0,3 3 8 0,-4-2-8 16,-2 2 0-16,3 0 0 0,-3-3 0 0,3 3 0 15,-3 0 0-15,-1-2 0 0,1-1 0 0,-3 3 0 16,3 0 8-16,-6 0-8 0,3 0 0 0,-3 3 0 16,-1 2 8-16,1-2-8 0,-3 3 0 0,0-4 0 15,0 1 12-15,-3 0 0 0,0-1-1 0,0 4 0 16,-3-4-11-16,3 4 0 0,-3-4-10 0,0 1 10 15,0 0 0-15,0 2 0 0,-1-2 0 0,1 2 10 16,0 3-10-16,-6 0 0 0,3-2 0 0,3 2 8 16,-3-3-8-16,3 0 0 0,-3 1 0 0,3-1 0 15,-6 3 0-15,6-3 0 0,0 1 0 0,-3-1 0 0,3 0 0 16,-6 3 0-16,6-2 0 0,-6 2 0 0,3-3 0 16,-3 3 0-16,6-2 0 0,-6 2 0 0,0 0 0 15,0 0 0-15,0 0 0 0,0 0 0 0,0 0 0 16,0 0 0-16,0 0 0 0,0 0 0 0,0 0 0 0,0 0 0 15,0 0 0-15,0 0 0 0,0 0 0 0,0 0 0 16,0 0 0-16,0 0 0 0,0 0 0 0,0 0 0 16,0 0 0-16,0 0 0 0,0 0 0 0,0 0 0 15,0 0 0-15,0 0 0 0,0 0 0 0,-3 5-12 16,3-5 2-16,-6 5 1 16,0 0-20-16,-3-2-4 0,0 2-1 0,-3 1 0 15,-3-1-143-15,0 0-29 0,1 3-6 0,-7-3 0 0</inkml:trace>
  <inkml:trace contextRef="#ctx0" brushRef="#br0" timeOffset="18225.8938">9724 10152 957 0,'0'0'20'0,"0"0"5"0,0 0 1 0,0 0 2 0,0 0-28 0,0 0 0 0,0 0 0 0,0 0 0 0,0 0 40 0,0 0 3 16,0 0 0-16,0 0 0 0,0 0-4 0,0 0-1 15,0 0 0-15,0 0 0 0,0 0 4 0,0 0 1 16,0 0 0-16,0 0 0 0,0 0 3 0,0 0 1 16,0 0 0-16,0 0 0 0,0 0 5 0,0 0 0 15,0 0 1-15,0 0 0 0,0 0-10 0,0 0-3 16,0 0 0-16,0 0 0 0,0 0-13 0,0 0-3 16,0 0-1-16,0 5 0 0,-3 3-12 0,3-2-3 15,-3 2 0-15,0-1 0 0,-3 1-8 0,3 6 0 0,0-1 0 16,-3 3 8-16,0 0-8 0,0 2-9 15,0 3 9-15,-3 0-13 0,3 1 13 0,-6 1 0 0,3 4 0 16,-2-3 0-16,-1 0 0 0,0 2 0 0,3-2 0 16,-6-3 0-16,3 3 0 0,0-3 0 0,0 0 0 0,0-2 0 15,3-1 0-15,0 1 0 0,4-3 8 16,-1-3-8-16,0 0-16 0,0-5-6 0,3 0-2 16,0 0 0-1,3-8-128-15,0 0-27 0,0 0-5 0,0 0-488 0</inkml:trace>
  <inkml:trace contextRef="#ctx0" brushRef="#br0" timeOffset="18619.2738">10200 10041 1762 0,'0'0'50'0,"0"0"10"0,0 0-48 0,6-3-12 15,3 3 0-15,0 0 0 0,-3 0 10 0,3 0-1 16,0 0 0-16,0 0 0 0,-3 0-9 0,0 0-16 16,0 3 4-16,-1-3 1 15,-2 3-23-15,-3-3-5 0,0 0-1 0,6 2 0 0,-3 1 20 0,-3-3 4 16,0 0 1-16,0 0 0 0,0 0 24 0,0 0 5 15,0 0 1-15,0 0 0 0,0 5 20 0,0 3 4 0,-3-3 1 0,3-5 0 16,-3 6-16-16,-3 2-4 0,1 0 0 0,-1 2 0 16,-3 1-12-16,3-1-8 0,-3 6 10 0,0 0-10 15,0 3 0-15,0-1 0 0,-3 3 0 0,3 0 0 16,-3 1 0-16,3-1-12 0,-3-3 12 16,3 3-13-1,1 3-24-15,-1-3-5 0,0 1-1 0,0-1 0 16,0-5-39-16,0 0-8 0,6-1-2 0,-3-1-325 0,3-4-66 0</inkml:trace>
  <inkml:trace contextRef="#ctx0" brushRef="#br0" timeOffset="18988.3563">10867 9710 1454 0,'0'0'32'0,"0"0"6"0,0 0 2 0,3 6 1 0,3 1-33 0,0-1-8 15,0-1 0-15,0 3 0 0,0-3 0 0,0 1 0 16,-3-1 0-16,2 3 0 0,-2 0 0 0,3 2 0 0,-3 1 0 0,0-3 0 15,0 2 0-15,-3 1 0 0,3 0 0 16,-3 2 0-16,0 0 10 0,0-2-10 0,-3 2 12 16,0-3-12-16,0 4 26 0,3-1-2 0,-3-3 0 0,0 6 0 15,0-2-24-15,-2 1 0 0,2 1 0 0,-3 0 0 16,0 0 0-16,3-3 0 0,0 1 0 16,-3 1 0-16,3-4 0 0,0 2 0 0,0-2 9 15,3-1-9 1,0-2-24-16,0-2-10 0,0-6-2 0</inkml:trace>
  <inkml:trace contextRef="#ctx0" brushRef="#br0" timeOffset="19322.4451">11593 9438 1566 0,'0'0'34'0,"0"0"7"0,0 0 2 0,-3 5 1 0,3 3-35 0,0 0-9 15,0-3 0-15,0 3 0 0,0-8 0 0,0 8 0 16,0 3 0-16,-3-3 0 0,3-1 0 0,-3 1 0 16,3 0 0-16,-3 0 0 15,0 0-30-15,0 0-8 0,-3 0-2 0,3 3 0 0,-3-3 29 0,0 0 11 16,0 0-8-16,1-1 8 0,-4 1 8 0,0 6 6 15,0-1 2-15,0 0 0 0,0-2-8 0,0 2-8 16,-3 3 11-16,0 0-11 0,0 0 0 0,0-1 0 0,-3 4 0 16,1 2 0-16,2-2 8 0,-3 4-8 0,0-1 0 15,3-4 0 1,0 1-19-16,0-1-10 0,3 1-3 0,0-3-391 0,0 2-78 16</inkml:trace>
  <inkml:trace contextRef="#ctx0" brushRef="#br0" timeOffset="19680.3144">12251 9213 1609 0,'0'0'35'0,"0"0"7"0,6 2 2 0,-6-2 2 0,6 0-37 0,0 3-9 0,3 0 0 0,-3 2 0 0,0-2 0 0,0 2 0 15,-3-5 0-15,0 3 0 0,3 7 0 0,-6-2 0 16,2 0-12-16,-2 0 12 0,0 0-21 0,-2 3 3 16,-1-1 1-16,0 1 0 0,-3-6 17 0,0 3 0 15,6 0 0-15,-6-3 9 0,3 3 2 0,-3 3 0 16,0-1 0-16,-3 1 0 0,0 2-11 0,0 0 12 15,0 1-12-15,0 1 12 0,0 1-12 0,-3 3 0 16,3-3 0-16,-2 0 0 0,-1-1 0 0,3 4 0 0,-6 2 0 16,6 3 0-1,0-6-62-15,-3 1-8 0,3-1-2 0,0-4 0 0</inkml:trace>
  <inkml:trace contextRef="#ctx0" brushRef="#br0" timeOffset="20039.093">12822 9014 1440 0,'0'0'40'16,"-3"8"11"-16,1 0-41 0,-1 3-10 0,3-1 0 0,-3 1 0 0,0 2 9 0,0 0 0 15,0 1 0-15,0 2 0 0,0-3-9 0,-3 0 0 16,0-2 0-16,3 2-11 0,-3 3 11 0,0-3 0 16,0 3 0-16,0 0 0 0,-3-3 0 0,3 0 0 15,-3 0 0-15,0 3 0 0,0-3 0 0,3 3-13 16,-3 0 5-16,0 0 8 0,1-3 0 0,-4 3 0 15,3 0 0-15,-3-3 0 0,0 3-10 0,3-3 10 16,-3-2 0-16,3 0-9 16,3-1-23-16,-3-2-5 0,6-3-1 0,-3 3 0 0</inkml:trace>
  <inkml:trace contextRef="#ctx0" brushRef="#br0" timeOffset="20392.4536">13409 8715 1496 0,'0'0'42'0,"0"0"10"0,0 0-41 0,0 0-11 0,3 6 0 0,3 2 0 16,-3 0 27-16,3-1 3 0,-3 1 1 0,-3 3 0 0,3 0-23 15,-3 2-8-15,0-3 0 0,-3 4 0 16,0-1-11-16,-3 0-8 0,0 3-1 0,0-3-1 0,0 0 12 0,-3 3 9 16,3-2-12-16,-3 4 12 0,0-2 0 0,0 0 0 15,0 2 0-15,0 1 0 0,0-1 24 0,1 4-2 16,-1-1 0-16,-3-3 0 0,0-2-22 16,0 3 0-16,0 2 0 0,0-3 0 0,0 3 0 0,3-2 8 15,-3 0-8-15,0-4 0 0,3-1 0 0,-2-1-16 16,2 0 2-16,0-2 1 15,0-1-107-15,3-4-22 0,-3 4-4 0,9-10-1 16</inkml:trace>
  <inkml:trace contextRef="#ctx0" brushRef="#br0" timeOffset="20729.2248">14150 8387 1584 0,'0'0'35'0,"6"0"7"0,0 0 2 0,-3 3 0 0,3 0-36 0,-3-1-8 0,3 4 0 0,0-1 0 16,-3 3 12-16,3 0 0 0,-3 0 0 0,-3 2 0 15,3 1 3-15,-3-1 1 0,0 1 0 0,-3 0 0 16,3 2-3-16,-3 0 0 0,0-2 0 0,0 2 0 15,0 0-3-15,0 3-1 0,0-3 0 0,0 3 0 0,0 3-1 16,0-1-8-16,-3 1 12 0,3-1-4 0,-3 3 2 16,0-2 0-16,3-1 0 0,-3 1 0 0,3-1-10 15,-3 1 10-15,0-1-10 0,0-2 10 0,3 0-10 0,0-3 0 16,0 3 0-16,-3-3 8 0,3 3-8 16,0-2 0-16,-3-1-10 0,3 0 10 15,1-5-129-15,-1 3-20 0,0-1-4 0</inkml:trace>
  <inkml:trace contextRef="#ctx0" brushRef="#br0" timeOffset="21293.4224">14763 8104 1578 0,'0'0'44'16,"-6"0"12"-16,6 0-45 0,-6 0-11 0,0 3 0 0,0-3 0 0,6 0 21 0,-6 0 3 16,6 0 0-16,0 0 0 0,0 0-24 0,0 0 0 15,0 0 0-15,0 0 0 0,0 0 0 0,0 0 0 16,0 0 0-16,0 0 0 0,0 0 0 0,0 0-12 15,0 0 12-15,0 0-12 0,0 0 12 0,0 0 0 16,0 0 0-16,-6 5-8 0,3 0 8 0,1 1 0 16,2-6 0-16,-3 8 0 0,0 0 13 0,0 0-1 15,3 2-1-15,0 1 0 0,0-1 1 0,0 6 1 0,0 0 0 16,0 3 0-16,0-1-4 0,0 1-1 16,0-4 0-16,0 1 0 0,0 8-8 0,0 0 0 0,-3 0 0 15,3 0-11-15,0 2 11 0,-3 1 0 0,3-4 0 16,-3 1 0-16,3-3 0 0,-3 3 0 0,3-3 8 15,-3-2-8-15,3-1 0 0,0-2-12 0,-3-3 2 0,3-2 0 32,0 0-22-32,-3-6-5 0,3-5-1 0,0 0-431 0,0 0-87 0</inkml:trace>
  <inkml:trace contextRef="#ctx0" brushRef="#br0" timeOffset="21662.6189">14469 8162 1710 0,'0'0'37'0,"0"0"8"0,0 0 2 0,0 0 1 0,0 0-38 0,0 0-10 16,0 0 0-16,2 6 0 0,1-1 0 0,0 0 0 15,3-2 0-15,0 0 0 0,0-3 0 0,3 2 0 16,-3-2 0-16,3 0 0 0,3 0 0 0,0-2 10 16,0 2-2-16,3-6-8 0,0 4 14 0,-1-4-4 0,4 1-1 15,0 2 0-15,0-5 10 0,3 3 1 0,0-5 1 16,3-1 0-16,-4 3 8 0,4 0 2 16,-3-2 0-16,3 2 0 0,-3-3-18 0,0 3-3 0,-1-2-1 15,1-1 0-15,-3 3-9 0,3 0 0 0,-3 0 0 0,0 0 0 16,-1 3 0-16,1-3 0 0,-6 3 0 15,3-1 0-15,-3 1-8 0,-3 2-4 0,0 1-1 0,-3 2 0 32,3 0-104-32,-9 0-21 0,0 0-4 0,0 0-576 0</inkml:trace>
  <inkml:trace contextRef="#ctx0" brushRef="#br0" timeOffset="22643.5089">15266 8477 1220 0,'0'0'34'15,"0"0"9"-15,0 0-35 0,0 0-8 0,0 0 0 0,0 0 0 0,0 0 8 0,3 0 0 16,-3 0 0-16,0 0 0 0,0 0-8 0,0 0 8 15,3-2-8-15,-3 2 8 0,0 0 29 0,0 0 6 16,0 0 1-16,3-6 0 0,-3-2-1 0,-3 3 0 16,3 0 0-16,-3 0 0 0,0-3-5 0,3 2-1 15,-3-2 0-15,0 3 0 0,0 0-17 0,0-1-3 16,-3 4-1-16,6 2 0 0,-3-5-7 0,-3 2-1 0,3-2-8 0,3 5 12 16,0 0-12-16,-8 0 9 0,2 0-9 15,0 5 8-15,0-2-8 0,0 2 0 0,6-5 0 0,-3 5 0 16,-3 0 0-16,3 3-9 0,-3 3 9 0,3 0-10 15,3-4 10-15,-3 7 0 0,3-1 0 0,-3-3 0 16,3 4 0-16,0-4-8 0,0 4 8 0,3-4 0 16,-3 3 0-16,3-2 0 0,0 0 0 0,3-1 0 15,0 1 0-15,0-3 0 0,0 2 0 0,0-5 0 16,0 3 26-16,0-2 1 0,2-1 0 0,1 0 0 16,0 1-2-16,3-4 0 0,0 4 0 0,-3-4 0 15,3 1-13-15,0 2-2 0,-3-2-1 0,0 2 0 16,0 0-9-16,0 1 0 0,-3-1 0 0,-1 0 0 15,-2 3 0-15,0 0 0 0,0 3 0 0,-3-3-11 16,0 2 11-16,0-2 0 0,-3 0-9 0,0 3 9 16,-2-6 0-16,-1 3 0 0,0 2 0 0,0-2 0 15,-3 0 16-15,0-2-1 0,0 2-1 0,0 0 0 16,0-1-14-16,0-4 11 0,3 2-11 0,-3-2 10 0,3 2-10 16,0-2 0-16,6-3-10 0,0 0 10 15,-6 0-36-15,6 0 0 0,0 0-1 0,-3-5 0 16,0-1-23-16,3-2-5 0,0 1-1 0,3-4 0 15,0 0-12-15,3-2-2 0,3-16-1 0,0 5 0 16</inkml:trace>
  <inkml:trace contextRef="#ctx0" brushRef="#br0" timeOffset="22876.5581">15293 8557 1569 0,'0'0'34'0,"-6"5"7"0,0 0 2 0,0 3 2 0,-3 3-36 0,3-1-9 0,-3 1 0 0,-3 2 0 16,4 0 0-16,-4 3 0 0,-3 0-10 0,3 0 10 16,0-3 0-16,0 3 0 0,0-3 0 0,0 3 0 15,0 0 13-15,0 3-4 0,-3-1-1 0,4 1 0 0,-4-1 7 0,0 1 1 16,-3-1 0-16,3 1 0 16,-3 5-1-16,3-3 0 0,-3 0 0 0,1 0 0 15,-1 0-15-15,0 0 0 0,0 3 0 0,-3 0 0 31,0 0-62-31,4 0-15 0</inkml:trace>
  <inkml:trace contextRef="#ctx0" brushRef="#br0" timeOffset="27170.2647">8471 9742 1170 0,'0'0'25'0,"0"0"6"0,0 0 1 0,0 0 1 0,0 0-33 0,-3-5 0 0,0-3 0 0,0 2 0 16,3 6 18-16,0-5-3 0,0-3-1 0,0 0 0 15,0 0-14-15,0 0 0 0,3-2 0 0,-3-1 0 16,0 1 38-16,0-4 5 0,0 4 1 0,3-1 0 16,-3 1 15-16,3-1 3 0,-3-2 1 0,0 2 0 15,0 1-15-15,0-1-2 0,0 1-1 0,0-1 0 16,0 3-21-16,0 3-5 0,-3-3-1 0,3 2 0 16,0-1-9-16,-3 1-1 0,0-2-8 0,3 3 12 15,-3 0-3-15,3 5-1 0,-3-6 0 0,3 6 0 16,0 0-8-16,-6-2 8 0,0-3-8 0,6 5 8 15,0 0-8-15,-6 0 0 0,0 0 0 0,6 0-11 16,-6 2 3-16,-3 3 0 0,3-2 0 0,0 2 0 0,0 3 8 16,0 0-10-16,-3 0 10 0,3 5-10 0,3-5 10 0,-2 6 0 15,-1-1 0-15,0 0 0 0,3 0 0 16,-3 3 0-16,0 0 0 0,3 3 0 0,0-4 0 0,0 1-8 16,0 3 8-16,0-3-8 0,3 2 8 15,-3 1 0-15,0-1 0 0,3 1 0 0,0 2 0 0,0-3 0 16,3 1 0-16,-3 0 0 0,3-1 0 0,-3-2 0 15,3-3 0-15,0 3 0 0,0 0 10 0,0 0-2 16,3-3-8-16,-3 0 12 0,0-2 4 0,3 2 1 16,-3-5 0-16,3 3 0 0,2 2 0 0,-2-3 0 15,0-4 0-15,0-1 0 0,3 0 3 0,-3 1 0 0,3-1 0 16,0 0 0-16,0 0-10 0,0-2-2 0,-3-3 0 16,3 5 0-16,3-2 1 0,-3-3 0 0,0 3 0 15,2-3 0-15,-2 0 3 0,0 0 0 0,0-3 0 16,0 3 0-16,3 0-12 0,0-3 0 0,0 1 0 0,-3-1 0 15,3 0 8-15,0 3 0 0,0-5 0 0,-1 5 0 16,1 0-8-16,0 0 0 0,0-3 0 0,-3 3 0 16,3-2 16-16,0-1 0 0,0 3 1 0,0-2 0 15,0 2-17-15,0 0 8 0,-1-3-8 0,1 3 0 16,0 0 0-16,0-3 0 0,0-2 0 0,0 2 0 16,3 1 0-16,0-1 0 0,-3-2 8 0,3 2-8 15,-1-2 0-15,1-3 0 0,0 3 0 0,0-3 0 16,-3 2 0-16,6-2 0 0,0-2 0 0,-3 2 0 15,2 0 12-15,-2 3-12 0,-3 2 12 0,3-2-12 16,-3-3 10-16,3-3-10 0,0 3 8 0,3 0-8 16,-3 3 0-16,-1-3 0 0,4 0 0 0,-6 0-11 0,3 3 11 15,0-3 0-15,0 0 0 0,0 0 0 0,3 0 0 16,-4 3 0-16,1-3 0 0,3 0 0 0,-3 0 0 16,3-3 0-16,0 4 0 0,0-4 0 0,3 0 0 15,-1 1 0-15,-2 2 0 0,0 0 0 0,0 0 0 16,3 0 0-16,-3-3 0 0,-1 4 0 0,1-1 0 0,0 0 0 15,0 0 0-15,0 0 0 0,-3 0 0 0,0 3 8 16,3-1-8-16,-4-2 8 0,4 0-8 0,-3 0 0 16,3 0 0-16,-3 1 0 0,3 1 0 0,0-2 8 15,-3 3-8-15,2 0 0 0,1-6 8 0,-3 3-8 0,0 3 8 0,0-3-8 16,0 3 0-16,3-1 0 0,-1 1 0 0,1 2-8 16,0-4 8-16,0 1 0 0,3-2 0 15,-3 0 0-15,0 0 0 0,-1 0 0 0,1 1 0 16,3-1 0-16,-3-6 0 0,0 6 0 0,3 1 0 15,-3-1 8-15,-1 2-8 0,1-2 0 0,-3 0 0 0,3 0 0 16,0 1 0-16,-3-1 0 0,3 2 0 0,-3-2 0 16,-4 0 0-16,1 0 0 0,0 1 0 15,3 1 0-15,-6 1 0 0,3 2 0 0,-3 1 0 0,0-4 0 16,0 1 0-16,-3 0 0 0,0 2 0 0,3 1 8 16,-3-1-8-16,-3 0 0 0,2-2 0 0,-2 0 8 15,3 2-8-15,-3 0 0 0,-3 3 0 0,0 0 0 16,0 0 0-16,0 0-15 0,0-2 4 0,0 2 1 15,0 0-16-15,0 0-3 16,0-6-1-16,0 6 0 0,-3-2-21 0,0-1-4 16,-3-2-1-16,6 5 0 0,-5-3-113 0,-1 3-23 0,-3-2-5 15</inkml:trace>
  <inkml:trace contextRef="#ctx0" brushRef="#br0" timeOffset="27535.057">10007 9292 1754 0,'-3'13'49'0,"3"-13"12"0,0 0-49 0,0 0-12 0,0 0 0 0,0 0 0 16,0 0 40-16,3 6 4 0,-3-1 2 0,3-2 0 16,3-1-37-16,0 4-9 0,2 2 0 0,1-3 0 15,0-8 0-15,0 1 0 0,3-1 0 0,0 0 0 16,0 1-10-16,3-1 10 0,-3 0-13 0,3 3 5 15,-3-5 8-15,-1 2 0 0,4 1-9 0,-3-1 9 16,0-2 0-16,0 5 0 0,0-3 0 0,-3 3 0 16,0 0 0-16,0 0 0 0,-3 3 10 0,0 2-10 15,0 0 0-15,-3-2 0 0,-3-3 0 0,0 8-12 16,-3 0 12-16,0 2 0 0,0 4 0 0,-3-1 0 16,0 0 8-16,-3 3-8 0,0 3 0 0,0-1 0 15,0 1 8-15,0-1-8 0,-3 1 0 0,3-1 0 16,0 3 0-16,0-5 0 0,0 3 0 0,4-3 0 15,-1-3-12-15,0-3-8 0,0 1-3 0,6 0 0 16,-3-6-125-16,3-5-24 16,0 0-6-16,0 0-1 0</inkml:trace>
  <inkml:trace contextRef="#ctx0" brushRef="#br0" timeOffset="28074.0049">10998 9168 1634 0,'0'0'36'0,"0"0"7"0,6-5 1 0,0 2 3 0,0-2-38 0,3 2-9 0,-3 0 0 0,0 3 0 32,2-2-40-32,-2 2-11 0,-6 0-1 0,0 0-1 15,0 0-7-15,0 0-2 0,6-3 0 0,-6 3 0 0,6-3 50 0,0 3 12 0,-6 0 0 0,6 0 0 16,0-5 41-16,0 2 11 0,0 1 3 0,0-1 0 16,3-2-3-16,0-3 0 0,0 3 0 0,3-3 0 15,0 0-24-15,0 0-6 0,-1 0-1 0,4-3 0 16,0 1-5-16,0 2-2 0,3-3 0 0,0 1 0 15,0 2-14-15,3 0 9 0,-1-3-9 0,1 1 8 0,3 2-8 16,3-3 0-16,0 0 0 0,-1 1 8 16,4-1-8-16,3 1 0 0,3-4 0 0,-7 1-11 15,4 3 11-15,0-4 0 0,0 4 0 0,2-3 0 16,-2-1 0-16,3-1 0 0,2-1 0 0,-2 0 0 0,0 3 11 16,0-1 4-16,-4 1 1 0,1 0 0 0,-3 2-25 0,0-2-5 0,-4 0-1 15,1 0 0-15,0 2 15 0,-3 0 0 16,0-2 0-16,-1 3 0 0,-2-1 13 0,-3 3-1 15,-3 0 0-15,0 0 0 0,-3 0-12 16,0 3-13-16,0-3 2 0,-3 3 1 0,-4 2 10 16,4 0 0-16,-3 1 0 0,0-1-8 0,-3 1-12 15,-3 2-3-15,0 0 0 0,0 0 0 16,0 0-39-16,0 0-8 0,3-6-2 0,-3 6-378 0,0 0-76 16</inkml:trace>
  <inkml:trace contextRef="#ctx0" brushRef="#br0" timeOffset="28413.7793">12001 8514 1653 0,'0'0'47'0,"0"0"10"0,0 0-45 0,0 0-12 0,0 0 0 0,0 0 0 15,6-2 42-15,0-1 6 0,0 3 2 0,0 0 0 16,3 0-38-16,-3 0-12 0,3 0 0 0,-1 0 0 15,1 0 16-15,0 0-3 0,3-3-1 0,3 1 0 16,0 2-12-16,0-3 11 0,0 0-11 0,0 1 10 16,0-1-10-16,-4 0-9 0,4 3 9 0,-6 0-13 15,3-2 2-15,0 2 1 0,-6 0 0 0,3 0 0 0,-9 0 10 16,0 0 0-16,3 5 10 0,-3-5-10 0,0 5 26 16,0 3-1-16,-3 3 0 0,-3 2 0 0,-3-2-11 15,-3 5-2-15,0 0-1 0,-3 2 0 0,3 1-11 16,-2-1 0-16,-1 3 0 0,0-2 0 0,0-1 0 15,0 1-14-15,3-1 3 0,0-2 1 16,3 0-50-16,-3 0-11 0,3-3-1 0,4 0-445 16,-1-2-89-16</inkml:trace>
  <inkml:trace contextRef="#ctx0" brushRef="#br0" timeOffset="28917.5894">12802 8358 1466 0,'0'0'41'0,"0"5"11"0,3 3-42 0,0 0-10 0,0 0 0 0,0-2 0 0,0 2 0 15,-1-1 0-15,1-1 0 0,0 2-11 0,-3-3-5 0,0-5-2 16,6 5 0-16,0-2 0 0,-3 0 18 16,3 2 9-16,0-5-1 0,3 0 0 0,-3-5 13 0,3 2 3 15,3-2 0-15,0-1 0 0,-3 1 15 0,3-3 3 16,0 0 1-16,2-2 0 0,1-1-25 0,0 0-5 15,0 3-1-15,3-2 0 0,-3 2-3 0,0 0-1 16,0 0 0-16,0-2 0 0,2-4 20 0,1 4 3 16,3-4 1-16,-3 1 0 0,3 0-32 15,3 0 0-15,-4 0 0 0,1-3 0 0,0 2 0 0,0 1 0 16,0 0 0-16,0 2 0 0,-1-2 0 0,4 0 0 16,-3 2 0-16,3 1-10 0,0 2 10 0,0 0 0 15,-4 0-9-15,1 0 9 0,3 0-13 0,-3 0 1 16,0 3 1-16,-3-3 0 15,2 3-17-15,-2-1-4 0,0 1-1 0,0 0 0 0,-3-1 17 0,-3 1 3 16,3 0 1-16,-3-3 0 0,-1 3-11 0,1-3-1 0,0 0-1 16,-3 0-423-16,-3 3-85 15</inkml:trace>
  <inkml:trace contextRef="#ctx0" brushRef="#br0" timeOffset="29233.9317">13358 7977 1494 0,'-12'8'32'16,"6"-5"8"-16,0 2 0 0,0 0 3 0,1-2-35 0,-1 2-8 0,6-5 0 0,0 0 0 15,-3 6 18-15,3-6 2 0,3 8 0 0,3-3 0 0,-1-3 3 16,4 1 1-16,3-3 0 0,6 0 0 0,0-3 4 0,3 1 0 16,3-3 1-16,-1-1 0 0,1-2-17 0,0 3-4 15,-3 0-8-15,3-1 12 0,-6 1-12 16,2 2 0-16,-5-2 0 0,3 3 0 0,-6 2 0 0,0 0 0 15,0 0 8-15,-3-3-8 0,0 6 18 0,0-1 1 16,-3 1 0-16,0-1 0 0,-3 4-10 16,0-1-1-16,0 3-8 0,-3 3 12 0,-3-1-12 15,-3 3 0-15,3 1 0 0,-3-1 0 0,0 3-12 0,-3 0 2 16,0-1 0-16,-3 1 0 0,6 0 10 0,-3 0 0 16,0 0 0-16,0 0-8 15,3-3-29-15,-3 0-6 0,3 1-1 0,0-7 0 0</inkml:trace>
  <inkml:trace contextRef="#ctx0" brushRef="#br0" timeOffset="29718.177">14507 7874 2026 0,'0'0'44'15,"0"0"10"-15,9 3 2 0,0-3 1 0,3 5-45 0,3-2-12 0,0-1 0 0,3 4 0 16,-1-4-24-16,1 3-6 0,-3-2-2 0,3 0 0 15,0-1-26-15,0-2-6 0,0-2 0 0,2-1-1 0,1 0 53 0,0-4 12 16,0-1 0-16,0 0 0 0,0-3 25 0,2-2 6 16,1 2 1-16,0-5 0 0,0 3-4 0,3-3-1 15,2 0 0-15,-2 1 0 0,3-1 1 0,0 0 1 16,3-3 0-16,-4 1 0 0,4 2-14 0,0 0-3 16,0 0-1-16,-1 0 0 0,-2 0-11 0,6 0 0 15,-1-2 0-15,-2 2 8 0,3 0-8 0,0 6 0 16,-4-1 9-16,4 3-9 0,0 0 0 0,-3 3 0 0,-1-3 0 15,1 0-8-15,-3 0 8 0,0 0 0 0,-4 3 8 16,1 0-8-16,0-1 0 0,-3 1-16 0,0 2 2 16,-4-2 1-16,1-3-6 0,0 3-1 0,0 0 0 0,-3-1 0 31,-3-2-15-31,0 3-3 0,-4 0-1 0,1-1 0 16,-3-2-159-16,0 1-32 0,-3-1-6 0</inkml:trace>
  <inkml:trace contextRef="#ctx0" brushRef="#br0" timeOffset="30000.3283">15745 7236 1328 0,'0'0'29'16,"-6"3"7"-16,-2 0 0 0,2 2 1 0,0-2-29 0,0-1-8 0,6-2 0 0,-6 3 0 0,6-3 36 0,0 0 7 15,-3 5 1-15,3-5 0 0,0 0 4 0,6 3 2 16,0 2 0-16,3-2 0 0,0 2-2 0,2-2 0 15,7-1 0-15,0-2 0 0,3 0-22 0,3 3-5 16,0-6-1-16,2 3 0 0,-5 0-9 0,3 3-3 16,0 0 0-16,-3 2 0 0,-3-5-19 0,-4 3-4 15,1 2-1-15,-3 3 0 0,0 0 16 0,-3 0-11 16,0 5 11-16,-6 0-10 0,0 0 10 0,-6 6 0 16,0-1 0-16,-6 4-8 0,-6-1 8 0,0 3 0 15,-6 5 0-15,-2 0 0 0,-4 3 0 0,-3-1 0 16,-3 4 0-16,4-4-8 0,-4 1-7 0,3-3-1 15,3-2 0-15</inkml:trace>
  <inkml:trace contextRef="#ctx0" brushRef="#br0" timeOffset="39471.1665">10373 8239 1030 0,'0'0'29'0,"0"0"7"0,0 0-36 0,0 0 0 16,0 0 0-16,0 0 0 0,0 0 41 0,0 0 2 15,0 0 0-15,0 0 0 0,0 0-35 0,0 0-8 0,0 0 0 16,0 0 0-16,0 0 0 0,0 0 0 0,0 0 0 16,0 0-11-16,0 0 11 0,0 0 0 0,0 0 8 15,0 0-8-15,0 0 28 0,0 0 2 0,0 0 0 0,0 0 0 16,0 0 20-16,0 0 4 0,0 0 1 0,0 0 0 15,0 0 3-15,0 0 1 0,0 0 0 0,0 0 0 16,0 0-13-16,0 0-2 0,0 0-1 0,0 0 0 16,0 0-27-16,0 0-4 0,0 0-2 0,0 0 0 15,0 0-10-15,0 0 0 0,0 0 9 0,0 0-9 16,0 0 0-16,0 0 0 0,0 0 0 0,0 0-8 16,0 0 8-16,0 0 0 0,3 5 0 0,0-2 0 15,-3-3 0-15,0 0 0 0,0 0 8 0,6 0-8 16,-6 0 16-16,3 3-2 0,-3-3 0 0,0 0 0 15,6 2 13-15,-6-2 2 0,0 0 1 0,3 3 0 16,3 2-18-16,-4-2-4 0,1 2-8 0,3-2 12 16,-6-3-12-16,3 5 8 0,-3 0-8 0,3 3 0 0,0-2 8 15,-3-6-8-15,0 0 0 0,3 2 0 0,3 6 0 16,-3 0 0-16,3 0 0 0,-3 0 0 16,0 0 0-16,3 0 0 0,-3 0 0 0,0 2 0 0,3 1 0 15,-3 2 0-15,0-2 8 0,3 2-8 0,-3 0 9 16,0 3-1-16,0 0 0 0,0 0 0 0,0 0 4 0,0-3 1 15,0 3 0-15,0 0 0 0,0 0 3 0,0 0 0 16,0 2 0-16,0-2 0 0,0 0-16 16,0 2 9-16,0-2-9 0,-3 0 8 0,3 0 0 0,0-3-8 15,-3 3 12-15,3 0-4 0,-1-3-8 0,1 0 0 16,0 1 0-16,0-1 0 0,0-3 0 0,0 4 0 16,0-4 0-16,0 1 0 0,0-1 0 0,0-2 0 15,0 3 0-15,0-3 0 0,0 0 13 0,0 0-2 0,0 0-1 16,0 0 0-16,-3 0-10 0,3 2 0 0,0 1 0 15,-3-1 0-15,3-2 0 0,-3 3 0 0,0-1 0 16,3 1 0-16,-3-3 0 0,0 3-9 0,0 2 9 16,0-3-13-16,0 1 13 0,3 0 0 0,-3-1 0 0,0-2 0 15,3 3 12-15,-3-3-12 0,0 0 12 0,3-1-12 16,0 1 13-16,0 0-4 0,0-2-1 0,-3 2 0 16,3-3-8-16,0 3 0 0,-3-8 0 0,0 0 8 15,0 5-8-15,0-5 0 0,3 8 0 0,-3-8 8 0,0 0-8 16,0 0 0-16,0 0 9 0,3 5-9 15,0-2 0-15,-3-3 9 0,0 0-9 0,0 0 0 16,0 0 12-16,0 0-4 0,0 0 0 0,0 0-8 0,0 0 0 16,0 0 0-16,0 0-10 0,0 0 10 15,0 0-20-15,0 0 3 0,0 0 1 0,0 0 0 16,6 0-15-16,-6 0-2 0,6-5-1 16,-3 2 0-16,3-2-100 0,-6-3-20 0,3-3-4 0,0 1-1 15</inkml:trace>
  <inkml:trace contextRef="#ctx0" brushRef="#br0" timeOffset="40315.8448">11016 8231 622 0,'0'0'13'0,"0"0"3"0,0 0 1 0,0 0 2 0,0 0-19 0,0 0 0 0,0 0 0 0,0 0 0 16,-3 5 35-16,3-5 3 0,0 0 1 0,0 0 0 15,0 0 45-15,0 0 8 0,0 0 3 0,-6-2 0 16,6 2-38-16,-6-3-7 0,3-2-2 0,3 5 0 0,0 0-35 16,-3-3-13-16,0-2 9 0,3 5-9 0,0 0 21 0,0 0-1 15,0-5 0-15,0 5 0 0,0 0 13 0,0 0 3 16,0 0 0-16,0 0 0 0,0 0-7 0,0 0-1 15,0 0 0-15,0 0 0 0,0 0-28 0,0 0 0 16,0 0 0-16,0 0 0 0,-3 8 0 0,3 0 0 16,0-3 10-16,0 0-2 0,0 6-8 0,0-3 8 15,3 2-8-15,-3 1 8 0,3 2-8 0,-3-2 12 16,0-6-4-16,0 3 0 0,0 2 24 0,0 4 6 16,3-4 1-16,-3 3 0 0,3 3-19 0,-3 0-4 15,3 0-1-15,0 3 0 0,0-1-4 0,0 1-1 16,0-1 0-16,0 1 0 0,0-1-2 0,0 1-8 0,0 2 12 15,0-3-4-15,0 4 2 0,0-1 0 0,0-3 0 16,-1 3 0-16,-2-2-10 0,3 0 10 0,3 2-10 16,-3-3 10-16,-3 3 8 0,6-2 2 0,-3 2 0 15,3-2 0-15,-3-4-30 0,3 1-6 0,-3 0 0 0,0-3-1 16,3 1 17-16,-3-4 0 0,0 3 0 0,3-2 0 16,-3 0 0-16,0 2 0 0,0-3 8 0,-3 1-8 15,3 0 0-15,0-1 0 0,-3 1 0 0,0-1 0 16,3-2 16-16,-3 3-4 0,3-3 0 0,-3 0 0 15,0 0-12-15,3 0 0 0,-3-3 0 0,3 3 0 16,0 0 0-16,0 0 0 0,0-3 0 0,0-2 0 16,0 2 0-16,0 0-10 0,0 1 2 0,0-1 0 15,0-3 8-15,0 4 0 0,0-1 0 0,-3-5-8 16,5 3 8-16,-2-1 0 0,3 1 0 0,-6-3 0 0,0 0 0 16,3 5 0-16,-3 1 0 0,0-6 0 0,0 0 0 15,0 0 0-15,0 0 0 0,0 0-8 0,0 0-6 16,3 8-1-16,-3-3 0 0,0 3 0 15,0 0-13-15,0-8-4 0,0 0 0 0,0 0 0 16,0 0 0-16,-3 5-1 0,3 0 0 0,0-5 0 16,0 0-14-16,0 0-2 0,0 0-1 0,0 0 0 15,-6 6-16-15,6-6-3 0</inkml:trace>
  <inkml:trace contextRef="#ctx0" brushRef="#br0" timeOffset="41046.506">10596 9160 1148 0,'0'0'25'0,"0"0"6"0,0 0 1 0,0 0 0 0,0 0-32 16,0 0 0-16,0 0 0 0,0 0 0 0,3 3 41 0,3-3 3 0,-6 0 0 15,6 2 0-15,-3-4-32 0,-3 2-12 0,6 5 8 0,0-3-8 16,-6-2 0-16,0 0-11 0,3 6 1 0,-3-6 0 16,0 0-10-16,0 0-1 0,6 2-1 0,-6-2 0 15,0 0 35-15,0 0 7 0,6 3 2 0,-6-3 0 16,0 0 46-16,0 0 10 0,6 0 2 0,0 0 0 16,0 0-21-16,-1 3-4 0,-5-3-1 0,3 5 0 15,3-2-30-15,0-1-7 0,0 1-1 0,0 2 0 16,0 1-16-16,0-1 10 0,0-3-10 0,0 4 8 15,0 4-8-15,0-4 0 0,0-1 0 0,0-2 0 16,3-1 0-16,-3 3 0 0,0 1 0 0,0-1 0 16,0 0 8-16,3 1-8 0,-4 2 12 0,1 0-4 15,-3-1 12-15,3 1 1 0,0 0 1 0,0 0 0 16,-3 0 1-16,3 0 0 0,-3-3 0 0,3 3 0 16,-3-2-8-16,3-1-2 0,-3 0 0 0,3 3 0 15,0-5-13-15,-3 2 11 0,0-2-11 0,3-1 10 0,-3 1-10 16,-3-3 0-16,3 5 0 0,-3-5 0 0,3 3-10 15,3 0-4-15,-6-3-1 0,0 0 0 16,0 0-10-16,3 2-3 0,0-2 0 0,-3 0 0 16,0 0-15-16,6 3-3 0,-3-6-1 0,3 3-498 15,-3-2-100-15</inkml:trace>
  <inkml:trace contextRef="#ctx0" brushRef="#br0" timeOffset="41541.487">11239 9057 1414 0,'0'0'40'0,"0"0"9"0,0 0-39 0,0 0-10 0,0 0 0 0,0 0 0 15,-3 5 47-15,3-5 7 0,-6 5 2 0,3 1 0 16,0-1-40-16,0 0-8 0,3-5-8 0,0 0 11 15,0 0-11-15,0 0 0 0,0 0 0 0,-6 5 0 16,6-5 0-16,0 0 0 0,-3 6 0 0,3-6 8 16,0 0-8-16,0 0 0 0,0 0 0 0,0 0 8 15,0 0-8-15,-3 5 0 0,3-5 9 0,-3 8-9 16,0-3 15-16,3-5-2 0,0 0 0 0,0 0 0 16,0 0 20-16,-6 6 4 0,-3 1 1 0,3-1 0 15,6-6-28-15,-6 8-10 0,0-6 0 0,1 4 9 0,-1-1 7 0,0 0 0 16,0 1 1-16,0 4 0 0,0 1-9 15,0-3-8-15,0 0 12 0,0 2-12 0,0-2 8 16,0 3-8-16,0-1 0 0,0 1 0 0,0 2 11 16,0-2-2-16,0 2 0 0,0 0 0 0,-3 0-1 0,3 1 0 15,3 4 0-15,0-5 0 0,-3-2-8 0,1-1 0 0,2 4 9 16,-3-1-9-16,3-2 17 0,0-1-1 0,-3 1 0 16,3-1 0-16,0-2-16 0,0 3 0 15,0-3 0-15,0 2 0 0,0-2 0 0,-3 0 0 16,3 0 0-16,0-3 0 0,-3 1 0 0,3-1 0 15,3-5 0-15,0 0 0 0,0 0-12 0,0 0-8 0,0 0-3 16,0 0 0 0,0 0-36-16,0 0-7 0,0 0-2 0,-3-5-467 0,0 2-93 15</inkml:trace>
  <inkml:trace contextRef="#ctx0" brushRef="#br0" timeOffset="42484.0813">11019 9477 1364 0,'0'0'30'0,"0"0"6"0,0 0 2 0,0 6 0 0,0-6-30 0,0 8-8 0,0-8 0 0,0 0 0 0,0 0 0 0,3 2 12 16,-3 4-4-16,0-6 0 0,0 0-8 0,0 0-10 16,0 0 10-16,0 0-13 15,0 0-22-15,0 0-4 0,0 0-1 0,0 0 0 0,0 0 68 0,0 0 12 16,0 0 4-16,0-6 0 0,-3-2 6 0,0 3 2 16,3 5 0-16,-3-5 0 0,0-1-11 0,0 1-1 15,3-3-1-15,-3 0 0 0,3 3-7 0,0-3-2 16,0 0 0-16,-3 0 0 0,3 3-30 0,0-3 8 15,0 5-8-15,-3-2 0 0,3 0 0 0,0-1 0 0,-3 4 0 0,3 2 0 16,0-6-18-16,0 6 3 0,0 0 1 16,0 0 0-16,0 0 0 0,0 0 0 0,0 0 0 15,-6 0 0-15,6 0 14 0,0 0 0 0,0 0 0 0,-9 3 0 16,3 0 18-16,6-3 3 0,-6 5 1 16,0 3 0-16,0 0-22 0,3-3 8 0,3-5-8 0,-6 8 0 15,3-3 0-15,-3 3 0 0,3 0 0 0,-3 0 0 16,3 0 0-16,0 0 0 0,3-3 0 0,-3 1 0 15,0 2 0-15,3 0 0 0,0-3 0 0,0-5 0 16,0 0 10-16,0 5-2 0,0 0-8 0,3 1 12 16,-3-6 1-16,3 5 0 0,3-2 0 0,-3-1 0 15,3-2 5-15,-3 0 1 0,3-5 0 0,0 2 0 16,3-2-11-16,-3 2-8 0,0-2 9 0,3 3-9 16,0-4 22-16,-3 1-2 0,0 0 0 0,-3-1 0 15,3 1-20-15,0-3 0 0,-3 3 0 0,0 0 0 16,0-1 0-16,-3-2 0 0,3 3 0 0,-3 0 0 0,0 5 0 15,0-6 0-15,0 1 0 0,-3 0 0 0,0 2 0 16,0-2-8-16,3 0 0 0,0 5 0 0,-6-3 8 16,6 3 11-16,0 0-3 0,-6 3 0 0,-3-6-8 0,3 0-17 15,6 3 4-15,-6 0 1 0,6 0 12 0,-6 0 0 16,6 0 0-16,-6 3 0 0,6-3 0 0,0 0 0 16,-6 3 0-16,6-3 0 0,0 0 0 0,0 0 0 15,-6 2 0-15,6-2 0 0,0 0 0 0,0 0 13 16,0 0-1-16,-6 6 0 0,0-1-12 0,3 0 0 15,3 3 0-15,-3-3 0 0,3 3-10 0,0 0-8 0,3 0-2 16,-3-2 0-16,3-1 20 0,-3 3 0 0,0-3 0 16,3 3 0-16,-3-8 0 0,0 0 0 0,3 5 0 15,-3-5 0-15,3 6 12 0,-3-6 7 0,6 2 1 16,-3 1 0-16,3-3-20 0,-3 0 0 0,0-3 0 16,0-2 0-16,0 0 0 0,0-1 0 0,0-2 0 0,0 0 0 31,0 3-20-31,0-3-5 0,-6 3-1 0,3-3 0 0,-3 0 26 0,0-3-10 15,0 4 10-15,-3-1 0 0,3 0-8 0,-3 2 8 0,3 1 0 0,-3 0 0 16,3-1 0-16,-3 4 0 0,-3-1 0 0,3 3 0 16,0 3 0-16,-3-3-8 0,3 0-1 0,0 2 0 15,1 4 9-15,-1-1-10 0,-3 0 10 0,3 3-10 16,-3 0 10-16,3 0 0 0,0 3-9 0,0-1 9 16,0 1-15-16,3-3 2 0,-3-3 0 0,3 3 0 15,0 5-14-15,0-2-2 0,0-1-1 0,3-2-748 16</inkml:trace>
  <inkml:trace contextRef="#ctx0" brushRef="#br0" timeOffset="51644.195">9170 5982 645 0,'0'0'18'0,"-3"-2"5"0,3-6-23 0,-3 2 0 0,3 1 0 0,-3-3 0 16,3 3 84-16,0 0 12 0,-3-1 2 0,3 1 1 15,-3 0-26-15,3-1-5 0,-3-2 0 0,3 6-1 0,-3-3-35 16,3 5-6-16,-3-6-2 0,3 6 0 0,0 0-14 16,0 0-10-16,-6-2 12 0,1-1-12 15,5 3 10-15,-6-3-10 0,6 3 8 0,0 0-8 0,0 0 8 0,-6-2-8 16,0 2 8-16,6 0-8 0,0 0 16 0,-6 2-3 15,0 1 0-15,0 2 0 0,6-5 10 0,-6 6 1 16,0-1 1-16,0 3 0 0,0-3-13 0,3 3-2 16,0 0-1-16,0 0 0 0,0 2-9 0,0 1 8 15,0 0-8-15,0-1 8 0,3 1-8 0,-6 2 0 16,3 0 0-16,0 0 0 0,0 3 0 0,0 0 0 16,3-3 12-16,-3 3-4 0,0 3-8 0,0-1 0 15,0-2 0-15,0 5 0 0,3 1 0 0,0-4 0 16,0-2 0-16,3 2 8 0,0 4-8 0,0-4-16 15,0 3 4-15,0 0 1 0,3-5 11 0,-3 0 12 16,3 0-2-16,0-3-1 0,0 1 11 0,3-1 3 0,0-3 0 16,0-2 0-16,0 0 4 0,0 0 1 0,3-3 0 15,-3 1 0-15,2-4-10 0,-2 1-2 0,0 0 0 16,3-3 0-16,-3 0-4 0,0 0 0 0,0-3-1 16,0 0 0-16,0 1-11 0,-3-4 0 0,3 1 9 0,-3-3-9 15,0 3 0-15,0-3-18 0,0-3 3 0,0 1 1 31,-4-1-24-31,1 1-5 0,0-4-1 0,-3 1 0 0,0 0-17 16,0 0-4-16,0-3-1 0,0 3 0 0</inkml:trace>
  <inkml:trace contextRef="#ctx0" brushRef="#br0" timeOffset="51908.5133">8810 6268 1587 0,'0'0'35'0,"0"0"7"0,0 0 2 0,0 0 0 0,6 3-35 15,0-1-9-15,3 1 0 0,0 0 0 0,3-1 15 0,0 4 1 16,-3-6 0-16,2 2 0 0,1-2-16 0,0 0-8 16,0-2 8-16,3 2-13 15,0-3-33-15,0 0-6 0,-3 1-2 0,6 2 0 16,-4-3-23-16,1 0-5 0,-3-2-1 0,3 0 0 15,0-1 36-15,3-2 7 0,0 1 2 0,0-4 0 0,-3 0 24 0,2 3 5 0,1-2 1 0,3 2 0 16,-3 0-5-16,0 0-1 0</inkml:trace>
  <inkml:trace contextRef="#ctx0" brushRef="#br0" timeOffset="52317.7529">9584 6154 759 0,'0'0'16'0,"0"0"4"0,0 0 1 0,0 0 1 0,0 0-22 0,0 0 0 0,0 0 0 0,0 0 0 0,0 0 61 0,0 0 8 15,3 6 2-15,0-1 0 0,-3-5-16 0,3 5-3 16,3-2-1-16,-6-3 0 0,6 2 11 0,-3 1 2 16,3 0 1-16,0-1 0 0,0-2-13 0,3-2-2 15,-1 2-1-15,4-3 0 0,0 0-17 0,0-2-3 16,3 0-1-16,3 0 0 0,-3-1-19 0,3-2-9 15,0 3 8-15,-1-3-8 0,4 0 8 0,-6 3-8 16,3-3 8-16,-3 3-8 0,0-3 18 0,0 2-2 0,0 1 0 16,-1-3 0-1,-2 3-41-15,-3 2-9 0,3-2-2 0,-6 0 0 16,3 2-118-16,-3 0-24 0</inkml:trace>
  <inkml:trace contextRef="#ctx0" brushRef="#br0" timeOffset="52542.9808">9774 6276 1190 0,'-3'11'33'0,"3"-11"9"0,0 5-34 0,0 0-8 0,0 3 0 0,3-3 0 16,-3 1 62-16,3-1 10 0,0-2 3 0,0-1 0 0,3 3-27 16,3-5-6-16,0 0-1 0,0 0 0 0,3-5-12 0,-3 3-2 15,0-1-1-15,0 0 0 16,0-2-37-16,0 0-7 0,0-1-2 0,0 1 0 0,-3 0 8 15,2 2 0-15,1-2 1 0,0 0 0 0,0-1 11 0,0-2 16 16,0 3-4-16,0-3-1 0,3 3-11 0,-3-3 0 16,3 0-12-16,0-3-689 0</inkml:trace>
  <inkml:trace contextRef="#ctx0" brushRef="#br0" timeOffset="52961.8722">10367 5972 1756 0,'0'0'39'0,"0"0"8"0,0 0 1 0,0 0 1 0,0 0-39 0,0 0-10 0,0 0 0 0,0 0 0 16,0 0 0-16,-3 8 0 0,3-8 0 0,-3 8 0 16,3-1 0-16,-3 1 0 0,0 0-9 0,3 0 9 15,-3 0 0-15,0 0 0 0,0-5 0 0,0 5 0 16,0-3 0-16,-3 3 19 0,3-3-3 0,0 1 0 15,0-1-24-15,3-5-6 0,-6 5-1 0,3 0 0 16,-3 1 23-16,3 2 5 0,0 0 1 0,-3 2 0 16,3 1-14-16,0-1 0 0,3-2 0 0,-3 3 0 15,3-1 0-15,0 1 0 0,0 5 0 0,3-3 0 0,-3 0 0 0,3-2 0 16,-3 0 0-16,3-4 0 16,3 4 0-16,0-3 0 0,0 0-13 0,0 0 4 15,0-3 9-15,0 0 8 0,3-2-8 0,-3 0 11 16,3-3 5-16,0 0 0 0,3-3 1 0,-3-2 0 0,0 0 2 15,2-1 0-15,1-2 0 0,-3 0 0 0,3-5-9 16,-3 3-2-16,0-4 0 0,-3-2 0 0,3-2 12 0,-6 2 1 16,3-2 1-16,-3 2 0 0,0 0-22 0,-3 0 0 15,-3-3-12-15,0 3 4 16,0 3-22-16,-6 0-4 0,0 0-1 16,-3 0 0-16,-6 2-119 0,-3 3-24 0</inkml:trace>
  <inkml:trace contextRef="#ctx0" brushRef="#br0" timeOffset="58579.8839">9751 11025 979 0,'0'0'21'0,"0"0"5"0,0 0 1 0,0 0 1 0,6 3-28 0,-3-3 0 0,3 0 0 0,-1 2 0 16,-2-2 67-16,3 0 8 0,0 3 1 0,0-3 1 16,-6 0-13-16,6 3-4 0,0-3 0 0,-3 0 0 15,3 2-6-15,-6-2-2 0,0 0 0 0,3 0 0 16,3 0-12-16,-6 0-2 0,6 0-1 0,-6 0 0 15,0 0-25-15,0 0-4 0,0 0-8 0,0 0 11 16,0 0 9-16,0 0 1 0,0 0 1 0,0 0 0 16,0 0 12-16,0 0 2 0,0 0 1 0,0 0 0 15,0 0-7-15,0 0-2 0,0 0 0 0,0 0 0 16,0 0 5-16,0 0 1 0,0 0 0 0,0 0 0 16,0 0-20-16,0 0-4 0,0 0-1 0,0 0 0 15,0 0-9-15,0 8 0 0,0-2 0 0,-3 2 0 0,3-3 0 16,0 3 0-16,-3 0 0 0,3 2 0 0,0 1 0 0,-3-3 0 15,0 2 8-15,3 1-8 0,-3 0 0 0,0 2 8 16,3 0-8-16,-3 0 0 0,3 1 0 16,0 1 0-16,-3 1 0 0,3 0 0 0,0 0 8 0,3 5-8 15,-3 0 8-15,0 1-8 0,0-4 8 0,3 1-8 16,-3 2 8-16,3 0-8 0,-3 3 9 0,3 2-9 16,-3 3 10-16,3 0-10 0,-3 0 0 0,-3 1 8 15,3 1-8-15,0 1 0 0,0 2 0 0,-3-2 0 0,3 0 0 0,0 2 0 16,-3 1 0-16,3-1 9 0,3 1-9 15,-3-1 8-15,3 0 24 0,0-2 4 0,0 3 0 16,0-4 1-16,3 1-22 0,-3 0-5 0,3 0-1 16,0-1 0-16,-3 4-1 0,3-4 0 0,0 4 0 15,3-1 0-15,-3-2-8 0,0 0 0 0,0 2 0 16,0-2-11-16,-1 5 11 0,1-3 0 0,-3-2 0 16,0 0 0-16,0 5 0 0,0-3 0 0,0 3 0 0,0 0 0 15,0 0 0-15,0-2 0 0,3 2 0 0,-3 0 8 16,3-3-8-16,-3 3 0 0,3-2 0 0,-3 2 8 15,3-3-8-15,0 0 0 0,0 4 8 0,0-1-8 16,-3 0 8-16,3 0-8 0,0-3 8 0,0 0-8 16,3 3 0-16,-6-5 0 0,3 3 0 0,-3 2 0 15,2 2 0-15,1-2 0 0,-3 0 0 0,3 0 0 16,0 1 0-16,-3-1 0 0,3-3 0 0,0 3 8 16,0-5-8-16,-3 2 0 0,3 3 0 0,0-2 0 15,-3-1 0-15,3 3 0 0,-3-3 0 0,0 3 0 0,0 1 0 16,0-4 0-16,0 0 0 0,0 3 0 0,0 0 0 15,-3-2 0-15,0 2 0 0,0 0 8 0,0-3-8 16,-3 3 0-16,0 0 0 0,0 0 0 0,0-5 0 16,3 3 0-16,-3-4 0 0,0 1 8 0,3 0-8 15,-3 0 0-15,3-1 0 0,0 4 0 0,0-4 0 0,0 4 0 16,0-3 0-16,0 2 0 0,0-2 0 0,0 2-8 16,-3-2 8-16,3 0 0 0,0 2 0 0,0 0-8 15,0 1 8-15,0-3 0 0,-3-6 0 0,0 6 0 16,0 0 0-16,0-1 0 0,3-4 0 0,-3 7 0 15,0 14 0-15,3-19 0 0,-3-24 0 0,0 6 0 0,3 5 0 16,0-8 8-16,0-8-8 0,0 0 0 16,-3 5 0-16,3-5 0 0,0 0 0 0,3 8 0 15,-3 8 0-15,0 7 0 0,3 12 0 16,0 7 0-16,-3-7 0 0,3-4 0 0,0-4 0 0,0-1 0 0,0-5 0 16,0-2 0-16,0-6 0 0,0 0 0 0,0-5-8 15,0 0 8-15,-6-2-16 0,3-1 3 16,0 3 0-16,0-3 0 0,0 0-3 0,0-2 0 0,0 2 0 15,0-5 0-15,0 0-1 0,0 0-1 0,0 0 0 16,-3 3 0-16,3-3 5 0,0 0 1 0,-3 3 0 0,-3-1 0 16,6-2-4-16,0 0 0 0,0 0 0 0,0 0 0 15,0 0-32 1,0 0-6-16,0 0-2 0,0 0 0 0,0 0-118 0,0 0-24 16,3 13-5-16,-3-13-1 0</inkml:trace>
  <inkml:trace contextRef="#ctx0" brushRef="#br0" timeOffset="59665.1863">9262 15266 1918 0,'-2'-7'42'0,"2"7"9"0,-6 10 1 0,0-7 3 0,-3-14-44 0,3 1-11 0,-3 2 0 0,3-3 0 15,0 0 0-15,-3 4 0 0,3 1 0 0,0 4 0 16,-3-4 0-16,3 6-9 0,3 3 9 0,3-3-13 16,0 0 13-16,-6-8 8 0,0 3 0 0,3-1-8 15,0-1 11-15,0-1-11 0,3 0 10 0,0 0-10 16,0 0 0-16,3 2 0 0,0-1 0 0,0 1-10 16,0 1 10-16,3 0-10 0,0-1 10 0,0 4-10 15,3-4 10-15,3 4-10 0,-3 2 10 0,3-3-10 0,0 0 10 16,0 1 0-16,2-1 0 0,1 3 8 15,0 0-8-15,3 0 8 0,0 0-8 0,3 3 8 0,3-3-8 16,-1 0 0-16,1 0 0 0,3 0 0 0,6 2 0 0,-3-2 0 0,-1 0 0 16,4 0 0-16,3 0 0 15,-1 0 0-15,1 0 0 0,3-2 0 0,0 2 0 0,2 0-8 16,4 0 8-16,-3 0 0 0,2 0 0 16,1 2 0-16,3 1 0 0,-1 0 0 0,1-1 9 0,2-2 1 15,1 3 0-15,3-3 0 0,-4 0-2 0,4 3-8 16,-4-3 12-16,1 2-4 0,5-4-8 0,1 2 12 15,0 0-12-15,-4-3 12 0,4 3-3 0,-4 0 0 16,1-3 0-16,2 1 0 0,4 2 4 0,-3-3 1 16,-1 0 0-16,1 1 0 0,2-1 9 0,1 1 1 15,-1-4 1-15,4 1 0 0,-1 2-9 0,1 1-1 0,-1-1-1 16,1-2 0-16,2 2-14 0,1-2 8 0,-1 0-8 0,-2-1 0 16,2 1 8-16,-2-3-8 0,2 3 0 0,1-1 9 15,-4 1-9-15,4 0 0 0,-4 0 0 0,1-3 0 16,2 0 0-16,-2 0 0 0,2 5 0 0,1-2 0 15,-4-1 0-15,1 1 0 0,-1 0 0 0,1 0 0 16,-1-1 0-16,1 4 0 0,-1-1 0 0,-2-2 0 16,2 2 0-16,-2-2 0 0,5 2 0 0,-2 1 0 15,2-1 11-15,-2-2-3 0,-1 5-8 0,-2-3 12 16,-1-2-12-16,1 2 0 0,-1 0 0 0,-2 1 0 16,0 2 0-16,-4 0-8 0,4-3 8 0,-7 3 0 15,4-3 0-15,-1 3 0 0,4-2 0 0,-6 2 9 16,-1 0-9-16,4 0 0 0,-1-3 0 0,-2-2-11 15,2 0 22-15,-2 2 4 0,6-2 1 0,-7 2 0 16,4-5-8-16,-4 3 0 0,4-1-8 0,-3 1 12 0,-1 0-12 16,-2-3 11-16,2 3-11 0,-5 2 10 0,3-2-10 15,-4 2 0-15,1 0 0 0,0 1 0 0,-4-4 0 0,4 4 8 16,0-3-8-16,-4 2 0 0,-2-2 0 0,3 2 0 16,-4-2 0-16,1 2 0 0,-3 0 0 15,2 1 0-15,1-4 0 0,-3 4 0 0,0-1 0 0,-1 0 0 16,-2 1 0-16,3-1 0 0,-6 1 0 0,-1-1 0 15,4 3 0-15,-6-5 0 0,3 2 0 0,-4 0 0 16,-2 1 0-16,0-1 0 0,0 0 0 0,-3 3 0 16,0-2 0-16,-1 2 0 0,-5-3 0 0,3 3 0 15,-3 0 0-15,-3 0 8 0,0 0-8 0,-3 0 0 0,3 0 0 16,-3 0 0-16,-1 0 0 0,-2 0 0 0,-3 0-10 16,3 0 10-16,-3 0-12 0,-3 0 3 15,0 0 1-15,0 0 0 0,0 0-4 0,0 0-1 0,0 0 0 0,0 0 0 31,3 0-19-31,-3 0-3 0,0 0-1 0,0 0 0 16,0 0-28-16,0 0-7 0,0 0-1 0,0 0 0 16,0 0-139-16,-6 0-28 0,-9-5-5 0,15 5-2 0</inkml:trace>
  <inkml:trace contextRef="#ctx0" brushRef="#br0" timeOffset="60080.7108">16159 14502 1739 0,'0'0'49'0,"3"5"11"0,0 3-48 16,0-3-12-16,6 3 0 0,-3-2 0 0,3 2 36 0,3-3 4 0,0 0 0 15,0 0 1-15,3-2-41 0,2 2 0 0,-2-5-13 0,0 6 3 32,0-4-25-32,0-2-5 0,3 3 0 0,3 0-1 0,-6-3 41 0,2 0 0 0,1 0 0 0,-3 0 0 15,0 2 0-15,-3 1 9 0,3-1-1 0,-3 4-8 16,-3-1 33-16,0 0 0 0,-1 1 0 0,-2 2 0 15,-3 0-22-15,0-1-11 0,-3 4 10 0,0 2-10 16,-3 3 16-16,-6 0-4 0,1 0 0 0,-1 0 0 16,-3 2-1-16,-3 1-1 0,-3-3 0 0,0 2 0 15,0 1-10-15,0-1 0 0,-2 1 0 0,-1-3 0 16,-3 2-36-16,0 1-8 0,0-1-3 0</inkml:trace>
  <inkml:trace contextRef="#ctx0" brushRef="#br0" timeOffset="61315.6073">9888 10991 1407 0,'0'0'31'0,"0"0"6"0,0 0 2 0,0 0 1 0,0 0-32 0,0 0-8 0,0 0 0 0,0 0 0 0,0 0 14 0,0 0 2 15,0 0 0-15,-3-5 0 16,3 2-37-16,-3-5-7 0,0 3-2 0,3 5 0 0,0 0 5 0,0 0 1 16,-3-3 0-16,-3 0 0 0,3 1 32 0,-3-1 6 15,3 0 2-15,-3 1 0 0,3-1 28 0,3 3 7 16,-3-3 1-16,3 3 0 0,-3-2 20 0,0-3 5 15,0 2 1-15,3 3 0 0,-3-3-41 0,3 3-8 16,0 0-1-16,0 0-1 0,0-5-12 0,0 5-3 16,0 0 0-16,0 0 0 0,0 0-12 0,0 0 0 15,0 0 0-15,0 0 0 0,0 0 0 0,0 0 0 16,-6 5-9-16,3 1 9 0,0 1 0 0,-3 1 0 0,3 3 0 16,-3 0 0-16,0 2 18 0,0 3 10 0,0 0 1 15,-3 2 1-15,3 1-30 0,1 2 0 0,-1 0 0 16,0 0 0-16,0 0 0 0,0 0 0 0,0-2 0 0,3-3 0 15,0-3 0-15,-3 0-15 0,6-5 3 0,-3 0 1 16,3-8 23-16,0 8 4 0,0-8 0 0,0 0 1 16,0 0-5-16,0 0-2 0,0 0 0 0,3-3 0 15,3 1 10-15,0-6 1 0,3 0 1 0,0-3 0 16,-3-2-14-16,2 0-8 0,1-3 10 0,3 0-10 16,-3-2 0-16,0-1 0 0,3-2-8 0,-3 5 8 15,0-2-16-15,0 2 3 0,0 0 1 0,-3 3 0 16,3 2 12-16,-3 3-9 0,3 3 9 0,-6-1-8 15,3 6-4-15,-6 0 0 0,2 6 0 0,1-1 0 16,0 6 12-16,0 2 0 0,0 0 0 0,0 3 0 16,0 5-11-16,0 0 11 0,0 0-13 0,3 1 5 15,-3-1-18 1,3 3-3-16,0-3-1 0,0 0-841 0</inkml:trace>
  <inkml:trace contextRef="#ctx0" brushRef="#br0" timeOffset="63749.6283">9420 13126 1335 0,'0'0'29'0,"0"0"7"0,0 0 0 0,3 5 2 0,0-2-30 0,3 0-8 0,0 2 0 0,0-2 0 15,0-1 11-15,3 1 1 0,-3-1 0 0,0 4 0 16,3-4 8-16,-3 1 1 0,0 5 1 0,3-3 0 16,0-2 29-16,-3 2 5 0,-1 0 2 0,4 1 0 15,-3 2-8-15,3 0-2 0,-3 0 0 0,0 0 0 16,3 2-28-16,-3 1-7 0,0 5-1 0,0-1 0 15,0 1-12-15,0 3 0 0,3-1 0 0,-6 1 0 16,3-1 0-16,0 4 0 0,0-1 0 0,-3-3 0 16,0 3 0-16,0-2 0 0,0-1 0 0,0 1 0 15,-1 0 8-15,1-6-8 0,-3 3 0 0,3-6 0 16,0 1 22-16,0-1-2 0,-3-2 0 0,0-8 0 16,3 6 12-16,-3-6 3 0,0 0 0 0,0 0 0 15,0 0 2-15,6 0 1 0,-3-3 0 0,0-2 0 0,3-1 17 16,-3-4 3-16,0-1 1 0,0 1 0 0,0-6-7 15,0 0-2-15,0-3 0 0,0 1 0 0,-3-1-26 16,3 1-6-16,-3-3-1 0,3 2 0 0,-3-2-9 16,0 2-8-16,0-2 9 0,3 0-9 0,-3 3 0 15,0-4 0-15,0 7 0 0,3-4 0 0,-3 3-8 0,0-2 8 16,3 2-12-16,-3 2 12 0,0 1-22 0,0 5 2 16,0-2 1-16,0 2 0 15,0 3-21-15,0-3-4 0,3 2 0 0,0 1-1 16,-3 5-39-16,0-8-8 0,3 3-2 0,0-1-572 15,0 4-114-15</inkml:trace>
  <inkml:trace contextRef="#ctx0" brushRef="#br0" timeOffset="64315.298">9894 13504 1724 0,'0'0'38'0,"0"0"8"0,0 0 2 16,0-8 0-16,0 3-39 0,0 0-9 0,0 0 0 0,0-1 0 0,0 1 30 0,0 0 4 16,0 5 1-16,0 0 0 0,0-6-25 0,0 6-10 15,0 0 8-15,0 0-8 0,0 0 0 0,0 0 0 16,0 0 0-16,0 0 0 0,0 0 0 0,0 0 0 16,-6 6 0-16,3-1 0 0,-3 3 23 0,3-3-1 15,0 3 0-15,3 0 0 0,-3-3 6 0,0 6 2 16,3 2 0-16,0 0 0 0,0-2-21 0,0 2-9 15,0 0 8-15,0 1-8 0,0 4 9 0,0 1-9 16,3 2 10-16,-3 0-10 0,0 3 0 0,-3 0 0 0,3 2 0 16,0-2 0-16,0 2 14 0,0-2-3 0,3 3-1 15,-3-4 0-15,3 4-10 0,-3-3 12 0,3 0-12 16,-3-3 12-16,3-5-4 0,-3 2-8 0,3-2 12 0,0 3-4 16,0-4-8-16,-3-1 0 0,0-1 0 15,0 0 0-15,0-2 8 0,-3-1-8 0,3-2 8 0,-3 0-8 16,0 0 17-16,0-3-1 0,3-5-1 0,0 0 0 15,0 0-4-15,-3 6-1 0,3-6 0 0,-6 5 0 16,6-5-22-16,-6 0-5 0,0 0-1 0,0-3 0 31,3 1-33-31,-3-4-6 0,0 1-2 0,0-3 0 16,0 3-90-16,-3-3-19 0,3-3-3 0,-6 3-545 0</inkml:trace>
  <inkml:trace contextRef="#ctx0" brushRef="#br0" timeOffset="64442.5915">9641 13965 1548 0,'0'0'34'0,"0"0"7"16,0 0 2-16,0 0 0 0,0 0-35 0,0 0-8 0,2-6 0 0,1 1 0 0,3 0 58 0,0 0 10 16,0-6 1-16,0 3 1 0,6-3-27 0,0 1-6 15,3-1-1-15,-3-2 0 0,6 0-36 0,-3 0-13 16,2-1 0-16</inkml:trace>
  <inkml:trace contextRef="#ctx0" brushRef="#br0" timeOffset="65680.7524">13248 15367 1645 0,'0'-5'36'0,"0"5"7"0,3 13 1 0,-3-13 4 0,0-13-39 0,3 2-9 16,-3 11 0-16,0 0 0 0,0 0 46 0,0-8 7 0,3-2 2 0,0 4 0 16,-3 6-41-16,3-5-14 0,-3-11 9 0,3 11-9 15,-3 10 9-15,0-5-9 0,-3-10 10 0,3-1-10 16,0 0 34-16,0 6 1 0,0-3 0 0,0 8 0 16,-3 16 14-16,3-16 3 0,0-11 1 0,-3 4 0 15,3 7-13-15,0 0-4 0,0 0 0 0,0 0 0 16,0-6-17-16,0 6-4 0,0 0-1 0,0 0 0 15,0 0-14-15,0 0 0 0,0 0 8 0,0 0-8 16,0 0 0-16,0 13 0 0,0 9 0 0,3-12 0 16,-3-10 0-16,0 0 0 0,0 0 0 0,0 6 0 15,0-6 0-15,3 7 0 0,0 1 0 0,-3 6 0 16,3 1 0-16,-3-4 0 0,0-11 0 0,3 27 0 16,-3 41 0-16,0-41 0 0,0-56 0 0,0 8 0 15,0 10 0 1,3 19 0-16,-3 21 0 0,-3 19 0 0,6-6 8 0,0-10-8 15,0-3 0-15,0-5 9 0,0-3-9 0,0-3 0 0,0 1 9 16,3-6-9-16,-3 0 0 0,3 0-10 0,0-2 1 0,0-3 0 16,-3-3 32-16,5 1 6 0,-2-1 2 0,3-5 0 0,0 0-15 15,0 3-4-15,-3-1 0 0,3 1 0 0,0-1 9 16,0 1 2-16,0 0 0 0,3-1 0 0,-3 1 5 16,3-6 0-16,0 1 1 0,-1-1 0 15,1 3-45-15,-3 0-10 0,3 0-2 0,3 3 0 16,-9 7 1-16,0 6 0 0,3-5 0 15,-3-6 0-15,3-10-10 0,-3-6-3 0,3-2 0 0,-3 5 0 0,3-5 13 16,-1-3 3-16,-2 0 0 16,0 3 0-16,-3 8-32 0,0-1-7 0,0 1-1 0,-3-3 0 15,0 0-124-15,0-5-26 0,0-98-5 0,-6 15-1 0</inkml:trace>
  <inkml:trace contextRef="#ctx0" brushRef="#br0" timeOffset="65878.3288">13281 15396 2264 0,'-3'13'50'0,"3"-13"10"0,0 0 3 0,-3 27 0 0,3 26-51 0,-3-35-12 0,3-42 0 0,0 1 0 15,0 15 37-15,0 2 5 0,3 1 1 0,0 2 0 16,3-2-43-16,-3 10 0 0,3 14-16 0,0-14 5 16,0-15-57-16,-3-4-12 15,3 9-3-15,0 3 0 0,0-1-47 0,-1 19-10 0,4 21-1 0,0-24-1 16,0-34-3-16,3 0-1 0,0 5 0 0,6 3-407 15</inkml:trace>
  <inkml:trace contextRef="#ctx0" brushRef="#br0" timeOffset="69673.4559">10117 15023 730 0,'0'0'16'0,"0"0"3"0,0 0 1 0,0 0 1 0,0 0-21 0,0 0 0 0,0 0 0 0,0 0 0 16,0 0 52-16,0 0 7 0,0 0 1 0,0 0 0 15,0 0-13-15,0 0-3 0,0 0 0 0,0 0 0 16,0 0-35-16,0 0-9 0,0 0 0 0,0 0 0 16,0 0 8-16,0 0 0 0,0 0 0 0,0 0 0 15,0 0 7-15,0 0 1 0,0 0 0 0,0 0 0 16,0 0 43-16,0 0 9 0,0 0 1 0,-6 0 1 15,6 0-12-15,0 0-2 0,0 0-1 0,0 0 0 16,0 0-31-16,0 0-7 0,0 0-1 0,0 0 0 16,-6 0-7-16,6 0-1 0,0 0-8 0,0 0 12 15,0 0 5-15,0 0 1 0,0 0 0 0,0 0 0 16,0 0-2-16,0 0-1 0,0 0 0 0,0 0 0 16,0 0-3-16,0 0-1 0,0 0 0 0,0 0 0 0,0 0-11 15,0 0 0-15,0 0 0 0,0 0 0 0,0 0 0 16,0 0 0-16,0 0 0 0,6-3 0 0,-3 3 0 0,-3 0 0 15,6-2 0-15,0 2 0 0,0 0 0 0,0-3 0 16,0 3 9-16,0 0-9 0,-1-3 16 0,1 3 0 16,0-2-1-16,0 2 0 0,0 0-3 0,0 0 0 15,0 2 0-15,3-2 0 0,-3 0-4 0,0-2 0 16,3 2-8-16,0 0 12 0,0 0-12 0,3 0 0 16,-3 0 0-16,3 0-10 0,-1-3 10 0,-2 1 0 15,3 2 0-15,0-3 0 0,3 0 0 0,-6 3 0 16,3-2 0-16,0-1 0 0,0 3 10 0,0-3-2 0,0 1-8 15,-1-1 12-15,-2 3 2 0,3-3 0 16,0 1 0-16,0-1 0 0,0 3-5 0,0-3-1 16,0 1 0-16,-3 2 0 0,3-3-8 0,-3 0 8 0,5 1-8 15,-2 2 8-15,-3-3-8 0,3 1 0 0,3-1 0 0,-3 3 0 16,0-3 0-16,3 1 0 0,-3-1 0 16,3 3 8-16,-4-3-8 0,1 1 8 0,3 2-8 0,-3-3 8 15,0 0 18-15,3 1 3 0,-3 2 1 0,3-3 0 16,-3 3-18-16,3 0-3 0,-4-5-1 0,4 2 0 15,-3 1-8-15,0-1 8 0,3 3-8 0,-3-3 8 16,0 1 0-16,-3-1 0 0,3 0 0 0,0 1 0 16,-3-1-8-16,2 0 12 0,-2 1-12 0,3-1 12 15,-3 0-12-15,3-2 0 0,0 2 9 0,0 1-9 16,-3-1 0-16,3 1 0 0,-3-1 0 0,3 0 0 16,-3-2 0-16,-1 0 0 0,-2 5 0 0,3-3 0 0,0-2 0 15,0 2 8-15,0-2-8 0,0 2 0 0,3-2 0 16,-3 2 0-16,3 1 0 0,-3-1 0 0,0-2 0 15,0 5 0-15,-3-3 0 0,2 3 8 0,1-3-8 0,-3 1 0 0,3-1 0 0,0 0 0 16,-3 3 0 0,3-2 8-16,-3-1-8 0,0 0 8 0,0 3-8 15,0-2 0-15,0-1 0 0,0 1 0 0,-3-1 0 0,3 3 0 16,0-3-8-16,0 1 8 0,0-1 0 0,-3 3 0 16,3-3 0-16,-4 1 0 0,1-1 0 0,3 0 0 15,-3 1 0-15,0-1 0 0,3 0 0 0,-3 1 0 16,0 2 0-16,3-6 0 0,-3 4 0 0,0-1 0 15,3 1 0-15,-3-1 0 0,0-2 0 0,0 2-10 0,3 0 10 16,-3 1 0-16,0 2-12 0,0-3 12 0,3 0-12 16,-3 1 12-16,-3 2-11 0,6 0 11 0,-6 0-10 15,6-3 10-15,-3 0 0 0,-3 3 0 0,6 0-8 0,-6 0 8 16,3-2-8-16,-3 2 8 0,6-3-13 0,-3 0 5 16,-3 3 8-16,6-2-8 0,-6 2 8 0,0 0-8 15,0 0-7-15,0 0-1 0,6-3 0 0,-6 3 0 16,0 0 4-16,0 0 0 0,0 0 0 0,0 0 0 15,5-2 3-15,-5 2 1 0,0 0 0 0,0 0 0 32,3-3-15-32,-3 3-2 0,0 0-1 0,0 0 0 15,6 0-124-15,-6 0-25 0,0 0-5 0,0 0 0 0</inkml:trace>
  <inkml:trace contextRef="#ctx0" brushRef="#br0" timeOffset="74475.1957">10471 15076 1036 0,'0'0'23'0,"0"0"5"0,-6 3 0 0,6-3 1 0,-6 5-29 0,0-2 0 16,6-3 0-16,-6 2 0 0,6-2 21 0,0 0-1 16,0 0-1-16,0 0 0 0,-3 3-11 0,3-3-8 15,0 0 12-15,0 0-12 0,0 0 16 0,0 0-3 16,0 0-1-16,0 0 0 0,0 0 0 0,0 0 0 0,0 0 0 16,0 0 0-16,0 0 13 0,0 0 3 15,0 0 0-15,0 0 0 0,0 0-12 0,-3-5-1 0,3 5-1 0,0 0 0 16,0 0-14-16,0-6 0 0,3 4 0 15,0-4 0-15,0 4 0 0,0-4 9 0,0 4-9 0,3-1 8 16,-3-2-8-16,3 2 0 0,0-2 0 0,0 2 0 16,0-2 8-16,3 2-8 0,-3-2 12 0,3 2-4 15,-3-2 8-15,3 0 0 0,-1 2 1 0,1 0 0 16,0 1 2-16,0-1 0 0,0-2 0 0,3 2 0 16,-3 1 1-16,3-4 0 0,0 4 0 0,-3-4 0 15,6 4-3-15,-3-4 0 0,2 1 0 0,-2 0 0 16,3-3-6-16,-3 3-2 0,3-3 0 0,0 0 0 15,3 0 13-15,-3 0 2 0,0 0 1 0,-4 3 0 16,1-3-25-16,3 0 0 0,0 0 8 0,0 0-8 16,-3 0 0-16,3 3 0 0,-3-3 0 0,3 2 0 15,-4-2 0-15,1 6 0 0,0-3 0 0,0 2 0 0,3 0 11 16,-3 1-3-16,0-1-8 0,3 0 12 0,-3-2 4 16,0 2 1-16,-1 1 0 0,-2 2 0 0,6-3 3 15,-3 0 0-15,0 1 0 0,0 2 0 0,0-3-1 0,0 1 0 16,0-1 0-16,3 3 0 0,-3-3-6 0,2 1-1 0,-5-1 0 0,3 0 0 15,0 1 8-15,0-4 0 0,0 4 1 0,0-1 0 16,-3 0 7-16,3 1 0 16,3-4 1-16,-4 1 0 0,1 3-17 0,0-4-3 15,0 1-1-15,0 0 0 0,3 2-8 0,-3-2 10 16,3 2-10-16,0-2 10 0,-3 2-10 0,-1-2 12 0,1 2-12 16,3-2 12-16,-3 0-12 0,0-1 0 0,3 1 0 15,-3 0 8-15,3 2-8 0,0-2 0 0,-3 2 0 16,-1-2 0-16,4 0 0 0,-3-1 0 0,3 4 8 15,-3-1-8-15,0 0 0 0,3-2 0 0,-3 2 0 0,0-2 0 16,0 2 0-16,2-2 0 0,1 3 0 0,-3-4 8 16,3 1-8-16,-3 0 10 0,3-3-10 0,0 2 10 15,0 1-10-15,-3 0 0 0,5 0 0 0,-2-1 0 16,0 4 0-16,-3-4 0 0,6 1 0 0,-6 0 0 16,3-1 11-16,-3 1-3 0,3 3-8 0,-4-4 12 15,4 1-12-15,-3 2 0 0,0-2 8 0,0 0-8 16,3-1 0-16,-3 1 0 0,0 0 0 0,0-3 0 15,3 5 8-15,-4-5-8 0,1 0 0 0,3 0 0 16,-3 0 0-16,3 1 0 0,0-1 0 0,0 0 0 16,0 2 0-16,0 1 0 0,-4 0 0 0,4 0 0 15,0-1 0-15,0-2 0 0,-3 0-13 0,3 3 4 16,0-3 9-16,0 3 11 0,0-3-3 0,2 0 0 0,1 3-8 16,-3-3 0-16,0 2 0 0,0 1 0 0,0-3 0 15,3 3 0-15,-3-3 0 0,-1 3 0 0,4-3 0 16,-3 0 0-16,0 0 0 0,3 3 0 0,-3-3 0 15,3 0-11-15,-1 0 3 0,1 0 0 0,-3 0 8 16,3 0 11-16,0 3-3 0,0-3 0 0,0 0-8 0,0 2 0 16,-1-1 0-16,1 1 0 0,0 1 0 0,3-3 0 15,-3 3 0-15,0-3 0 0,-3 0 0 0,2 3 0 16,1-1 0-16,0-2 0 0,-3 3 0 0,0 0 0 16,0-3 0-16,3 0 0 0,-3 3 0 0,2-3 0 15,1 0 0-15,0 0 0 0,0 0 0 0,0 0 0 0,-6 0 0 16,6 0 0-16,-1 0 0 0,1 0 0 15,0 3 0-15,0 0 0 0,0-3 0 0,-3 2 0 0,6-2 0 16,-7 0 0-16,4 1 0 0,0-1 0 0,-3-3 0 16,3 3 0-16,-3 0 0 0,3 0 0 0,-3 0 0 15,2 0 0-15,-2 0 0 0,0 0 0 0,0 1 0 16,3-1 0-16,0 2 0 0,-3-2-12 0,3 3 0 0,-1 0 1 16,-2-1 11-16,3-1 16 0,-3 1-4 15,3 1-1-15,-3-3-11 0,0 3 0 0,0-1 0 0,-1 1 0 16,1-3 0-16,0 3 0 0,0-3 0 0,-3 3 0 15,0-1 0-15,0 1 0 0,0 0 0 0,0 0 0 16,-1-1 0-16,1-2 0 0,0 3 0 0,-3-3 0 16,3 5 0-16,-3-2 0 0,3 0 0 0,-3 0 0 15,3-1 0-15,-3-2 0 0,3 3 0 0,-3 0 0 16,-1-1 0-16,4 1 8 0,-3 0-8 0,0 0 0 0,0 2 0 16,0-5 0-16,-3 3 0 0,0-3 0 0,3 2 0 15,-3 1 0-15,3 0 0 0,0 0 0 0,0-1 0 16,0 4 0-16,0-4 0 0,-1 1 0 0,1 0 0 15,0-3 0-15,0 3 0 0,0 2 0 0,-3-2 0 0,0-1 0 16,3 1 0-16,0 0 0 0,0 2 0 0,-3-2 0 16,6-1 0-16,-3 1 0 0,-3 0 0 0,3 0 0 15,0 2 0-15,-1-2 0 0,1-3 0 0,0 0 0 16,0 3 0-16,3-3 0 0,-3 2 0 0,0-2 0 16,3 3 0-16,0 0 0 0,-3-3 0 0,3 3 0 15,-3-3 0-15,-1 2 0 0,1 4 0 0,0-4 0 16,0 4 0-16,0-4 0 0,0 4 0 0,0-4 0 0,0 4 0 15,0-1 0-15,0-2 0 0,0 2 0 0,0-2 0 16,0 0 0-16,0-1 0 0,2 1 0 0,1 0 0 16,-3 2 0-16,3-2 0 0,0 0 0 0,-3-1 0 0,0 4 0 15,0-4 0-15,3 1 0 0,-3-3 0 0,0 5 0 16,0-2 0-16,0 0 0 0,-3 0 0 0,2-1 0 16,1 1 0-16,0 0 0 0,-3-1 0 0,3 1 0 15,0-3 0-15,0 3 0 0,-3 0 8 0,3-1-8 16,0-2 15-16,0 0 1 0,0 3 0 0,0-3 0 15,0 3-16-15,-1-3 0 0,1 0 0 0,0 3 0 16,0-1 0-16,0 1 0 0,0 0 0 0,0-3 0 16,-3 3 0-16,6-1 0 0,-3-2 0 0,0 3 0 0,0 2 0 0,0 1 0 15,0-3 0-15,0-1 0 0,-1 1-8 0,4 0-8 16,-3-1-2-16,3-2 0 0,0 3 18 16,0-3 0-16,-3 0 0 0,3 0 0 0,0 0 0 15,0 0 0-15,-3-2 0 0,2 2 0 0,1 0 0 16,0 0 0-16,0 0 0 0,0 0 0 0,0-2 0 15,3 4 0-15,-3-2 0 0,0 0 0 0,0 1 0 16,0-4 0-16,-1 3 0 0,1 0 0 0,0 0 0 0,0-2 0 16,-3 2 0-16,3 2 0 0,0-2 0 15,-3 0 0-15,3 0 0 0,0 1 0 0,-3-1 0 0,-1 2 0 16,1-2 0-16,0 0 0 0,0 3 0 16,0 0 0-16,0-3 0 0,3 3 0 0,-3-3 0 0,3 0 0 15,-3 0 0-15,3 0 0 0,-3 3 0 0,0-1 0 0,0 1 0 16,-1 0 0-16,1-1 0 0,3-2 0 15,0 3 0-15,-3 0 0 0,0 0 0 0,3-1 0 0,-3 1 0 16,0 0 0-16,3-1 0 0,-3-1 0 16,0 1 0-16,-1 1 0 0,4 0 0 0,-3-3 0 0,3 2 0 15,0-2 0-15,0 1 0 0,0 1 0 0,0 1 0 16,3 0 0-16,-3-3-13 0,0 2 1 0,2 1 0 0,1-3 0 16,0 3 12-16,0 0 16 0,0-3-3 0,0 0-1 15,0 2-12-15,-3-1 0 0,3 1 0 0,-1 1 0 16,-2-3 0-16,0 3 0 0,0-1 0 0,0 1 0 15,0 2 0-15,0-2 0 0,0 0 0 0,0 0 0 16,0-1 0-16,2 1 0 0,-2-3 0 0,3 5 0 16,3-2 0-16,-3 0 0 0,0-3 0 0,3 0 0 15,0 0 0-15,-1 3 0 0,1-3 0 0,3 3 0 16,-3-1 0-16,3 1 0 0,-3 0 0 0,3-1 0 0,-4-2 0 16,1 3 0-16,0-3 0 0,-3 3 0 0,3 0 0 15,0-3 0-15,0 2 0 0,-1 1 0 0,1 0 0 16,-3 2 0-16,3-5 0 0,0 0 0 0,0 3 0 15,0-3 0-15,2 3 0 0,-2-1 0 0,0 4 0 16,0-3 0-16,3-3 0 0,-3 5 0 0,6-2 0 0,-7 2 0 16,4-2 0-16,-3-1 0 0,3 4 0 0,-3-4 0 15,0 1 0-15,0 0 0 0,-1 0 0 0,1-1 0 16,0 1 0-16,3 2 0 0,-6-2 0 0,3 2 0 16,0 1 0-16,2-4 0 0,-2 4 0 0,3-1 0 15,-3 1 0-15,3-1 0 0,0-2 0 0,-4 2 0 16,4 0 0-16,-3 1 0 0,3-1 0 0,-3 0 0 0,0 1 0 15,3-1 0-15,-4-2 0 0,4 2 0 0,-3 1 0 16,0-1 0-16,3 0 0 0,-3 1 0 0,2-1 0 16,-2 0 0-16,0 1 0 0,3-1 0 15,-3 0 0-15,3 1 0 0,0-4 0 0,-1 4 0 0,-2-1 0 16,0 0 0-16,3-2 0 0,-3 3 0 0,3-1 0 0,-3 0 0 16,-4 1 0-16,4-4 0 0,0 4 0 0,-3-4 0 15,3 4 0-15,-3-1 0 0,0 0 0 0,-1 1 0 16,4-4 0-16,0 4 0 0,0-3 0 0,-3 5 0 15,0-3 0-15,3 0 0 0,-3 1 0 0,-1 2 0 16,4-6 0-16,-3 6 0 0,3-2 0 0,-3-1 0 16,3 0 0-16,-3 3 0 0,3-2 0 0,-4-1 0 15,1 0 0-15,0 3 0 0,3-2 0 0,-3-1 0 16,3 1 0-16,-3-1 0 0,0 0 0 0,-1 1 0 16,1-1 0-16,0 0 0 0,-3 1 0 0,0 2 0 15,3-6 0-15,-3 6 0 0,0-2 0 0,0-1 0 0,-3 0 0 16,-1 1 0-16,1-1-8 0,0 3 8 0,-3 0 0 15,3 0-8-15,-3 0 8 0,0-3 0 0,0 3-9 0,0-2 9 16,0 2 0-16,0-3-9 0,-3 3 9 16,3-2-12-16,0-1 12 0,-6 3-12 0,0 0 0 15,3 0 0-15,-3 0 0 0,0 0 0 0,0 0-7 0,3 0-1 16,-3 0-1-16,0 0 0 16,0 0-36-16,0 0-7 0,3-3-2 0,-3 3 0 15,0 0-127-15,0 0-26 0</inkml:trace>
  <inkml:trace contextRef="#ctx0" brushRef="#br0" timeOffset="75003.9917">16385 14806 442 0,'0'0'9'0,"0"0"3"0,0 0 0 0,0 0 1 0,0 0-13 0,0-5 0 0,0 5 0 15,0 0 0-15</inkml:trace>
  <inkml:trace contextRef="#ctx0" brushRef="#br0" timeOffset="75292.9279">16368 14764 1069 0,'0'0'23'0,"0"0"5"0,0 0 0 0,0 0 4 0,0 0-32 0,0 0 0 0,-6-6 0 0,3 4 0 16,3 2 52-16,-6-3 5 0,3 1 1 0,3 2 0 0,-6-3-18 0,3-2-4 15,0-1-1-15,0 4 0 16,0 2-19-16,0-3-3 0,-3 0-1 0,3 1 0 0,3 2 6 15,0 0 1-15,0 0 0 0,0 0 0 0,0 0 25 0,0 0 4 16,0 0 2-16,0 0 0 0,0 0-10 0,0 0-1 16,0 0-1-16,0 0 0 0,0 0-11 0,3-3-3 15,3 0 0-15,-3 1 0 0,0 2 5 0,3-3 1 16,-3 0 0-16,3 1 0 0,-3 2-30 16,3-3 0-16,0 1 0 0,0-1 0 0,-1 0 0 0,4 3 0 15,-3-2-11-15,0-1 11 0,3 0-8 0,0 1 8 16,-3 2 0-16,3-3 0 0,0 0-14 0,0 3 2 15,0-2 0-15,3 2 0 16,-3 0-14-16,3-3-2 0,0 3-1 0,-1-3 0 16,1 3-30-16,3-2-5 0,0-1-2 0,3-2 0 0</inkml:trace>
  <inkml:trace contextRef="#ctx0" brushRef="#br0" timeOffset="86344.4748">11513 11491 1717 0,'0'0'37'0,"0"0"8"0,0 0 2 15,0 0 2-15,0 0-39 0,0 0-10 0,0 0 0 0,0 0 0 0,0 0 42 0,0 0 6 16,0 0 2-16,0 0 0 0,0 0-29 0,0 0-5 0,0 0-2 0,6-3 0 31,0 1-3-31,-6 2-1 0,6-3 0 0,-3 0 0 0,3 1 0 0,-6 2 0 16,6 0 0-16,-6 0 0 15,5-3 2-15,-5 3 0 0,6-3 0 0,-3 1 0 0,6 2 4 0,-3-3 0 0,0 0 1 0,3 3 0 16,0 0 6-16,3 0 1 0,-3 0 0 16,3 0 0-16,0 3-4 0,0 0-1 0,0-1 0 15,-1 4 0-15,4-4-19 0,3 6 0 0,-3 3 0 16,0-1 0-16,3-2 0 0,-3 3 0 0,3-1 0 0,-1 6 0 16,-2-2 0-16,0 4 0 0,-3 1 0 0,3 2-9 15,-3 0 9-15,0 0-8 0,0 3 8 0,-3 0-8 16,-3 0 8-16,-3 2 0 0,0-2 0 15,-3 0 0-15,0-1 0 0,-3 1 14 0,-3 3-3 0,0-6-1 16,-3-3-2-16,0 1-8 0,0 5 12 0,0-6-4 16,-3 1 8-16,0-1 0 0,0-4 1 0,-3-1 0 15,3 0-1-15,-2-2 0 0,2-3 0 0,0-1 0 16,0 1-4-16,3-2-2 0,-3-4 0 0,0 4 0 16,3-4 3-16,0-2 1 0,0 0 0 0,0 0 0 15,3-2 2-15,0-4 1 0,1 1 0 0,-1-3 0 16,-3-2 0-16,6-1 0 0,-3 0 0 0,3-2 0 0,0 0 4 15,0 0 1-15,0-1 0 0,3 1 0 0,0 0-34 16,0 2-6-16,0-2-2 0,0 3 0 16,3-1 0-16,-3 0-1 0,3 1 0 0,0 2 0 0,0 0-2 15,0 0 0-15,0 3 0 0,0 2 0 16,3-2-25-16,-3 2-4 0,3-2-2 0,-1 0 0 16,1-1-138-16,3 1-27 0,9-8-5 15,-6 2-569-15</inkml:trace>
  <inkml:trace contextRef="#ctx0" brushRef="#br0" timeOffset="86924.4638">12144 11496 1795 0,'0'0'51'0,"0"0"11"0,0 0-50 0,0 0-12 0,0 0 0 0,0 0 0 16,0 0 36-16,0 0 5 0,3 5 1 0,-3-5 0 15,3 8-42-15,0-2 0 0,0-1 0 0,-3-5 0 16,3 5 0-16,0 1 0 0,0-4 0 0,3 1 0 16,-3 2 0-16,-3-5 10 0,3 3-10 0,3 2 10 15,-4-2 12-15,1-1 2 0,3 1 1 0,0 0 0 16,-6-3 3-16,3 2 0 0,3 1 0 0,-3 0 0 0,-3-3-17 15,6 8-3-15,-3-6-8 0,3 6 12 0,0 0-2 16,-3 3-1-16,3-3 0 0,-3 2 0 0,3 1 2 16,0 2 0-16,0 0 0 0,0 3 0 0,0 0-3 0,0 2-8 15,0 1 12-15,3-3-4 0,-3 2 0 16,0 1 0-16,2-1 0 0,-2-2 0 0,3 0-8 0,0 0 0 16,-3-3 0-16,0-2 0 0,0-3 16 0,0 2-3 15,-3-2 0-15,3-2 0 0,0-4-13 0,0 4 0 16,-3-4 0-16,-3-2 0 0,0 0 45 0,6 0 10 15,-3 0 1-15,3-5 1 0,-3-3-15 0,3 0-3 16,-3 0-1-16,0-5 0 0,0 2 2 0,0-2 0 16,-3-3 0-16,3-2 0 0,-3-1-21 0,0-2-4 0,0 2-1 15,0-2 0-15,0-3-14 0,0 1 9 16,0-1-9-16,0 0 8 0,0 0-8 0,0 0-11 0,0 3 3 16,0 0 0-16,0 0 8 0,3 2 0 0,-3-2 0 15,3 3 0-15,-3-1-8 0,3 3 0 0,-1 0 0 0,1 3 0 16,0 0-12-16,3 2-1 0,-3-2-1 0,0 5 0 31,0 0-17-31,-3 0-3 0,3 3-1 0,0 2 0 16,0-2-22-16,-3 0-5 0,0 5-1 0,0 0 0 0,0 0-112 15,0 0-22-15,0 0-5 0,0 0-595 0</inkml:trace>
  <inkml:trace contextRef="#ctx0" brushRef="#br0" timeOffset="87407.2583">11543 12412 1638 0,'0'0'36'0,"0"0"7"0,3 0 1 0,2 0 3 0,4 0-38 0,0 0-9 0,0-3 0 0,3 0 0 15,0 1 0-15,0-1 8 0,3 0-8 0,-3 1 8 16,3-4-8-16,0 1 8 0,-1 3-8 0,4-1 8 15,0-5-8-15,3 3 0 0,0-1 0 0,0 1-11 16,2 0 34-16,1-1 6 0,0-1 2 0,3 1 0 16,3-2 8-16,-4 3 1 0,4-3 1 0,0 0 0 15,0 3-17-15,2-3-4 0,-2 0-1 0,3 0 0 16,0 3-11-16,-1-3-8 0,-2 0 9 0,3 0-9 16,0 0 0-16,-1 0 8 0,-2 0-8 0,0 0 0 15,-3 3 0-15,0-3 0 0,-4 0 0 0,1 0 0 16,-3 3 0-16,0-3 0 0,-3 0 0 0,0 3 0 15,-1-3 0-15,-2 2-15 0,-3-2 3 0,-3 3 1 16,0 3-106-16,0-4-22 0,-3 4-4 16</inkml:trace>
  <inkml:trace contextRef="#ctx0" brushRef="#br0" timeOffset="87977.7604">11799 12703 1908 0,'0'0'42'0,"0"0"9"0,0-6 1 0,0 1 1 0,3 0-42 0,-1-1-11 0,4-1 0 0,0-1 0 16,0 0 12-16,0-3 1 0,3 3 0 0,-3 0 0 15,3 0-24-15,-3 3-5 0,3 0 0 0,0-1-1 16,0 1-3-16,3 2 0 0,-3-2 0 0,3 5 0 16,-3-2 20-16,-1-1 0 0,4 3 0 0,-3 0 0 15,3 0 0-15,0 3-15 0,0-1 5 0,0 3 1 16,3-2 28-16,-3 2 5 0,3 3 2 0,-4 0 0 16,1 0 9-16,0 0 1 0,3 0 1 15,-6 5 0-15,3 1-28 0,-3 1-9 0,0 4 0 0,0-1 0 16,-3-2 12-16,0 6-4 0,-3-4 0 0,0 3-8 15,-3 0 13-15,0 3-4 0,-3-3-1 0,0 1 0 0,-3 1 1 16,-3 1 0-16,0 0 0 0,0-3 0 16,-3 3 7-16,0-3 2 0,0 0 0 0,0 0 0 0,-3-2 7 15,4-1 2-15,-4 1 0 0,0 0 0 0,0-4 0 16,0-4 0-16,0 2 0 0,3-5 0 0,3 3 4 16,0-6 1-16,0-2 0 0,1-1 0 0,2-2-11 15,6 0-1-15,-6-2-1 0,0-4 0 0,3-2 21 0,0-2 4 16,0-3 0-16,3-3 1 0,3-3-25 0,-3-5-4 15,6-2-2-15,0-1 0 0,0 4-14 0,0-4 0 16,-1 3 0-16,1 1 0 16,0 1-29-16,3 1 1 0,-3 3 0 0,3 2 0 15,-3-3-12-15,3 6-1 0,0 0-1 0,-3 2 0 16,3 1-7-16,0 2-2 0,0 0 0 0,-3 3 0 16,3-3-25-16,0 2-4 0,-3 1-2 0,2 0 0 15,4-1-139-15,-3-1-28 0,9-7-6 0,-3 4-1 0</inkml:trace>
  <inkml:trace contextRef="#ctx0" brushRef="#br0" timeOffset="88420.363">12480 12536 1620 0,'0'0'36'0,"0"0"7"16,0 0 1-16,0 0 1 0,3-5-36 0,-3 5-9 0,0 0 0 0,0 0 0 0,3-3 34 15,-3 3 5-15,0 0 1 0,0 0 0 0,0 0 0 16,0 0 0-16,0 0 0 0,0 0 0 0,0 0-2 0,3 5 0 16,-3-5 0-16,3 8 0 0,0-5-13 0,-3 5-2 15,0-3-1-15,3 0 0 0,-3 3-14 0,0-2-8 16,-3-1 10-16,3 3-10 0,-3 2 0 0,3-2 0 16,0 0 0-16,-3 3 0 0,3 0 0 0,0-1 0 15,-3 3 0-15,3 1 0 0,0 1 12 0,-3 1-3 16,3 3-1-16,0-1 0 0,0 1-8 15,0-1 12-15,0 4-12 0,0-1 12 0,0-5-4 0,0 5 0 16,0-3 0-16,0 3 0 0,0-2-8 0,3-3 10 16,-3-3-10-16,3 3 10 0,3-5-10 0,-3-1 0 15,3 1 9-15,0-6-9 0,0 0 12 0,0 1-3 0,3-1 0 16,0-5 0-16,3 0 2 0,0 0 0 0,-1-3 0 16,4 1 0-16,0-4-11 0,0-2 0 0,0 0 0 15,0-2 0 1,3-1-23-16,-3 1-6 0,-1-6-2 0,-2 3 0 15,3-3-28-15,-3 0-5 0,-3 0-2 0,3-3 0 16,-3 9-31-16,0-9-7 0,-3 3 0 0,0-2-1 16,-6 5-3-16,3-3 0 0,-6 0 0 0,0 3-492 0</inkml:trace>
  <inkml:trace contextRef="#ctx0" brushRef="#br0" timeOffset="88582.1195">12617 12726 1250 0,'0'0'35'0,"-6"6"9"0,0 2-36 0,0 0-8 0,3-3 0 0,3-5 0 16,-3 5 90-16,3 1 16 0,0-6 3 0,0 5 1 15,3 0-41-15,0 0-8 0,3-5-1 0,3-2-1 0,0 2-20 0,3-3-4 16,0 0-1-16,3-4 0 0,0-4-7 16,2-2-2-16,1 2 0 0,0-2 0 0,3-3-38 0,-3 0-8 15,0 0-2-15,0 0 0 16,-1-2-57-16,1-1-11 0,0 1-2 0,3-3-427 16,-3 2-84-16</inkml:trace>
  <inkml:trace contextRef="#ctx0" brushRef="#br0" timeOffset="88966.6889">13456 11824 1280 0,'0'0'36'0,"0"0"8"0,3 6-35 0,-3-6-9 0,0 0 0 0,0 0 0 15,3 5 60-15,0-3 9 0,-3-2 3 0,0 0 0 16,0 0-21-16,6 3-4 0,-3 0-1 0,3-3 0 15,3 0 9-15,-3 0 1 0,6-3 1 0,-3 0 0 0,0 1-10 16,3-6-3-16,0 0 0 0,0 0 0 16,0 0-28-16,2-3-5 0,1 1-2 0,0-3 0 15,0-1-21-15,0 1-5 0,-3 0-1 0,3-3 0 16,0 3-11-16,-3 0-3 0,-1-1 0 0,1 4 0 16,0 2-44-16,-3-3-10 0,-3 3-2 15</inkml:trace>
  <inkml:trace contextRef="#ctx0" brushRef="#br0" timeOffset="89121.6367">13587 12036 1911 0,'-3'13'54'0,"0"-5"12"0,3 0-53 0,0-3-13 16,0 3 0-16,0-8 0 0,6 3 65 0,-3 0 11 0,3-3 1 0,3-3 1 16,3 0-67-16,-3-2-11 0,3-6 0 0,0 1-12 31,-3-3-54-31,3-3-10 0,0-3-3 0,-3-2-497 0,3 0-99 0</inkml:trace>
  <inkml:trace contextRef="#ctx0" brushRef="#br0" timeOffset="89904.3535">14457 11367 1954 0,'0'0'43'0,"0"0"9"0,-3-6 1 15,3 1 3-15,3-3-45 0,-3 5-11 0,0-2 0 0,0 0 0 0,0-1 18 0,0-1 2 16,-3 1 0-16,0-2 0 15,-3 0-43-15,3 0-8 0,0-2-1 0,-3 2-1 0,3 0 19 0,-3 0 4 16,0 0 1-16,0 0 0 0,0 0 9 0,0 3 0 16,-3-3 0-16,3 5 0 0,-3-2 0 0,0 2 14 15,3 1-3-15,0 2-1 0,0-3 2 0,-2 6 0 16,-1-3 0-16,0 5 0 0,3-2-12 0,-3-1 10 16,3 4-10-16,0-1 10 0,0 0 3 0,0 3 1 15,-3 0 0-15,3 3 0 0,-3-1-14 0,3 1 0 0,-3-1 0 16,3 6 0-16,0-2-10 0,0 1-5 0,0-1-1 15,3 2 0-15,0 2 26 0,1 1 5 0,2-4 1 16,0 7 0-16,2-4-6 0,-2 1-1 0,3-3 0 16,0 2 0-16,0 1-1 0,3-4 0 0,-3 4 0 0,6-3 0 15,-3-6 0-15,0 4 0 0,3-1 0 0,-3-3 0 16,3 1-8-16,0-3 0 0,0 3 0 0,0-4 0 16,0-1 8-16,0-1 0 0,0-2 0 0,2 2 0 15,1-5 2-15,-3 0 0 0,3-3 0 0,0 1 0 16,0-1 10-16,0-2 3 0,0-1 0 0,0-1 0 15,-3-1-9-15,3-3-2 0,-3 3 0 0,-4-2 0 16,4-1-12-16,-3-2 11 0,0-3-11 0,0 3 10 16,-3-1-10-16,0-2 10 0,3 3-10 0,-3-3 10 15,-3 3-10-15,3 3 10 0,-3-4-10 0,0 1 10 16,3 3-10-16,-3-4 8 0,3 4-8 0,-3-1 8 0,0 1-8 16,0 2 0-16,0 0 9 0,3 0-9 0,-3 2 0 15,0-1 9-15,0 1-9 0,0-2 0 0,3 3 8 16,-3 2-8-16,0 3 0 0,0-5 0 0,0 5 8 0,0 0-8 15,0 0 0-15,0 0 0 0,0-5 14 16,0 5-4-16,0 0-1 0,0 0 0 0,0 0-9 0,0 0 0 16,0 0 9-16,0 0-9 0,0 0 0 0,0 0 0 15,0 0 0-15,0 0 0 0,0 8 0 0,3-3-10 16,-3-5 10-16,0 11 0 0,0-1 0 0,3 1 0 16,0 2 0-16,0 0 0 0,0 0 0 0,0 3 0 0,3 0 0 15,0 0 0-15,-3 3 11 0,3-1 2 0,0 1 1 16,0-1 0-16,0 1-14 0,0-3 0 0,-1-3 0 15,4 3 0 1,3-6-94-16,0 1-22 0,3-6-4 0,0 0 0 0</inkml:trace>
  <inkml:trace contextRef="#ctx0" brushRef="#br0" timeOffset="93152.8208">15183 11255 1558 0,'0'0'34'15,"0"0"7"-15,0 0 2 0,-3-5 1 0,0 0-35 0,0 0-9 0,3-1 0 0,-3-2 0 0,3-2 12 0,0-1 0 16,-3 3 0-16,3 0 0 0,0-2 4 0,0-1 2 16,0 0 0-16,3 1 0 0,0-1-3 0,-3 1-1 15,3-1 0-15,0 1 0 0,-3-1 6 0,3 3 0 16,0-5 1-16,0 5 0 0,0-3-21 0,0 6-8 15,0-3 0-15,3 3 0 0,-3-1 8 0,0 1 0 16,0 3 0-16,3-1 0 0,-3 0 0 0,-3 3-8 16,6 0 8-16,-1 3-8 0,4-3 16 0,-3 5 4 0,3 0 1 15,-3 1 0-15,3 4-13 0,0 1 0 0,0-3 0 16,0 5 0-16,0-2-10 0,0 2-5 0,0-2-1 16,0-1 0-16,0 1 16 0,0 2 0 15,-1-5 0-15,-2 0 10 0,3 0 2 0,0-3 0 0,0-2 0 16,-3-1 0-16,3 1 10 0,0 0 2 0,0-6 1 0,0 3 0 15,3-5 32-15,-3 2 7 0,0-2 0 0,-3 2 1 16,3-5-12-16,-1-2-2 0,-2-1-1 0,0-2 0 16,0 2-12-16,-3-5-2 0,3 3-1 15,-3 0 0-15,-3-3-16 0,3 3-3 0,-3-1-1 0,3 1 0 16,-3-3-15-16,0 3 8 0,0 0-8 0,0 0 0 16,-3-1 12-16,0 1-4 0,3 3-8 0,0-4 12 15,0 4-20-15,-3-3-5 0,3 2-1 0,0 0 0 16,-3 4 4-16,3-1 1 0,-3 0 0 0,3 2 0 15,0-2-33-15,0 3-6 16,0 2-2-16,0 3 0 0,0 0-123 0,0 0-25 0,0 0-5 0,0 0-594 0</inkml:trace>
  <inkml:trace contextRef="#ctx0" brushRef="#br0" timeOffset="93623.3131">15225 11480 2217 0,'0'0'48'0,"0"0"11"0,0 0 1 0,0 0 4 0,0 0-52 0,0 0-12 0,0 0 0 0,0 0 0 15,0 0 12-15,0 0 0 0,0 0 0 0,0 0 0 16,0 0-12-16,0 0 0 0,0 0-9 0,0 0 9 15,0 0-16-15,0-5 4 0,3 0 0 0,-3-1 0 16,3 1 12-16,-1 0 0 0,-2 2 0 0,3-2-9 16,-3 0 9-16,6-1 9 0,-3 1-1 0,3 0-8 15,3-1 19-15,-3 4-3 0,3-1-1 0,-3 0 0 16,6-2-1-16,0 3 0 0,0-4 0 0,0 4 0 16,6-4-2-16,-1 4-1 0,4-4 0 0,6 1 0 15,-3 0 3-15,3 0 1 0,-1-1 0 0,4 1 0 16,0 0-15-16,-3-1 0 0,0 1 0 0,-1 0 0 15,-2-1 0-15,3 4 0 0,-3-3 0 0,0 2 0 0,-4-2 0 16,1 2 0-16,-3 0 0 0,0 1 0 16,-3-4 0-16,-3 4 0 0,0-1 0 0,-3 0 0 0,-3 3 0 15,0-2 0-15,-4 2 0 0,-2 0 0 0,0 0 11 0,0 0 9 16,0 0 1-16,0 0 1 0,0 0-22 16,0 0-15-16,0 0 3 0,0 0 0 0,0 0-2 0,0 0 0 15,0-6 0-15,0 1 0 16,0 0-42-16,0-3-9 0,0 5-2 15,0-5-601-15,0 3-120 0</inkml:trace>
  <inkml:trace contextRef="#ctx0" brushRef="#br0" timeOffset="94634.472">16356 10567 1494 0,'0'0'32'0,"0"0"8"0,6 0 0 0,-3 3 3 0,3-6-35 0,-1 3-8 16,1 0 0-16,0-2 0 0,0 2 39 0,0-3 5 0,0-2 2 0,0 2 0 16,-3 1-19-16,3-1-4 0,-3 0-1 0,0 1 0 15,0-4 9-15,-3 6 1 0,0-5 1 0,0 0 0 16,0-1-1-16,0 1 0 0,0 0 0 0,0 0 0 15,0-1-11-15,0 1-2 0,-3 0-1 0,0-3 0 16,3 5-1-16,-3-2 0 0,0 0 0 0,3 5 0 16,-3-6-5-16,0 1-2 0,0 2 0 0,-3-2 0 15,3 2-10-15,-3 1 0 0,0 2 0 0,0 0 8 16,6 0-8-16,-8 2 0 0,-1 1 0 0,3 2-11 16,-3 1 11-16,0-1-8 0,0 3 8 0,-3 0-8 15,3 2 8-15,0 1 0 0,0 2 0 0,0 0 0 16,0 1 0-16,0 2 0 0,0-3-9 0,3 3 9 15,1 0 0-15,2-1 0 0,0 1-9 0,0-3 9 16,3 1 0-16,3-1 0 0,-3 0 0 0,3-2 0 16,2-1 0-16,1 1 0 0,0-3 9 0,0-3-9 15,3-5 15-15,-3 5-3 0,6-2 0 0,-3 0 0 0,0-6 13 16,0 3 3-16,3-5 0 0,0 2 0 0,3-5-18 16,-3 3-10-16,2-3 12 0,-2 0-12 0,0 0 8 15,-3 3-8-15,3 0 0 0,-3 2 0 0,-3 0 0 0,3 1 0 16,-3 4 0-16,3 1 0 0,-3 2 0 0,0 3-17 15,3 5 1-15,-3 3 1 0,2 5 15 0,-2 1-12 16,0 1 12-16,-3 1-12 0,3 0 12 0,-3 2 0 16,0 4-10-16,-3-1 10 0,3 0 0 0,-3 0 0 15,0 3 0-15,-3-3 0 0,0 2 0 0,0-1 0 16,0-4 0-16,-3 0 0 0,0-4 0 0,0 1 0 16,-2-4 8-16,2 0-8 0,-3-4 30 0,3-1 1 15,-3-4 0-15,0-2 0 0,0-3-12 0,3 3-3 0,0-5 0 16,6-3 0-16,-6 3-5 0,6-3-2 0,-6-3 0 15,0 0 0-15,3-2 7 0,0-6 0 0,0-2 1 0,3-3 0 16,0-2-8-16,3-1-1 0,0-2-8 0,0-3 12 16,3 1-12-16,3-4 0 0,0 1 0 15,3 2 0-15,0 0 0 0,-3 3 0 0,3 0 0 0,0 0 0 16,2 5-19-16,-2 0 0 0,-3 0 0 0,3 3 0 16,-3-1 4-16,3 4 1 0,-3-1 0 0,0 1 0 15,0-4-6-15,0 4-2 0,0-1 0 0,0 1 0 16,-3-1-95-1,2 1-19-15,-2-4-4 0</inkml:trace>
  <inkml:trace contextRef="#ctx0" brushRef="#br0" timeOffset="95021.5894">16865 10343 2170 0,'0'0'48'0,"0"0"9"0,0 0 3 0,0 0 1 0,0 0-49 0,0 0-12 0,3 5 0 16,0 0 0-16,0 0 0 0,0 3 8 0,0 0-8 0,2 0 0 16,-2 3 0-16,-3 2 0 0,3-5 0 0,-3 3 0 15,0-1-12-15,3 1 4 0,-3-3 8 0,3 5-13 16,0-2 13-16,-3-1 0 0,3 3 0 15,0 3 0-15,0-3 0 0,0 1 0 0,0 2 0 0,0-1 0 16,3 4 0-16,-3 2 0 0,3 0 0 0,-3 3 0 16,3 3 8-16,-3 2-8 0,0 0 12 0,0 5-12 15,0 1 15-15,0-1-4 0,3-2-1 16,-3 5 0-16,-3 0-10 0,3 2 8 0,-3 1-8 0,0 0 8 16,-3 0-8-16,3-1 0 0,-3 1 0 0,0-6 8 15,0-2-8-15,-3 0 0 0,3-6 0 0,0-2 0 16,0-3-8-16,0-2-4 0,3-6-1 0,-3-2 0 15,0-1-35 1,3-5-6-16,0-5-2 0,0 0-556 0,0 0-112 0</inkml:trace>
  <inkml:trace contextRef="#ctx0" brushRef="#br0" timeOffset="95621.3456">16912 10483 2192 0,'0'0'48'0,"0"0"11"0,0 0 1 0,0 0 1 0,0 0-49 0,0 0-12 0,0 0 0 0,0 0 0 0,3-3 0 0,3 1 0 16,-3-1 0-16,3-2 0 15,-3-1-11-15,3 1-1 0,0-3-1 0,-3 3 0 16,3-3 13-16,-3 3 0 0,3-6 0 0,3 3 0 16,0-5 0-16,0 2 10 0,3-2-2 0,-1 2 0 15,4 1 12-15,0 2 1 0,0-3 1 0,0 3 0 16,0 3-22-16,-3 0 0 0,0-1 0 0,-3 6 0 16,0 0 0-16,-1 0 8 0,-2 6-8 0,3 2 0 15,0-3 0-15,-3 6 0 0,0 2 0 0,-3 0 0 16,3 6-10-16,-6-1-6 0,-3-2-2 0,-3 2 0 15,0 1 18-15,0 0 0 0,-3-1-8 0,0 1 8 16,1-1 0-16,-1-2 0 0,0 0 0 0,0 0 0 16,0-3 0-16,0 0 0 0,3-5 0 0,3 0 0 15,0 0 12-15,0-3 7 0,3-5 1 0,0 0 0 16,0 0-20-16,0 0 0 0,0 0 0 0,0 0 0 16,6 0 18-16,0 0 0 0,3 0 0 0,0-2 0 0,0 2-10 15,0 2-8-15,0-2 9 0,-4 3-9 0,4 0 0 0,0 2 0 16,-3 0 0-16,3 3 0 0,-6 3 0 15,3-1-10-15,-3 3 10 0,-3-2-8 0,3 2 8 16,-3 1 0-16,0 1-9 0,-3-1 9 0,0-1 0 0,-3 3 0 16,0 0 0-16,-3-1 0 0,0 1 0 0,-3-2 0 15,1 1 0-15,-1-1 0 0,3-4 0 0,-3 1 0 16,0-3 0-16,3 0 0 0,0-6 0 0,3 4 0 16,0-4 0-16,6-2 0 15,0 0-36-15,-6-2-12 0,3-1-2 0,-3-2-1 16,3-1-165-16,3-4-32 0,-3-3-8 0,3-1 0 0</inkml:trace>
  <inkml:trace contextRef="#ctx0" brushRef="#br0" timeOffset="96465.721">17606 10303 2146 0,'0'0'60'0,"0"0"15"0,0 0-60 0,0 0-15 0,0 0 0 0,0 8 0 0,0-3 32 0,0 0 3 16,-3 3 1-16,3-2 0 0,-3 2-16 16,0 0-4-16,3-1 0 0,-3 1 0 0,3 0-16 0,0 0-19 15,0-2 4-15,0 1 1 0,0 4 22 0,0-3 5 16,-3-3 1-16,3 6 0 0,0-3-14 0,0 2 0 15,0 1 0-15,0 2 0 0,3-2 0 0,-3 5 0 16,0-3 0-16,0 5 0 0,0 1 0 0,0-1 0 16,-3 1 0-16,3 0 0 0,-3-1 0 0,-3 3 0 15,3-2 0-15,-3-1 0 0,0-2-12 0,0 0 0 16,0-3 1-16,0-2 0 0,0 2 11 0,0-2 12 16,0-1-2-16,0-5-1 0,6-5 3 0,-3 6 0 15,3-6 0-15,0 0 0 0,0 0 3 0,0 0 1 0,-5-3 0 16,2-5 0-16,3 3-7 0,0-6-1 0,3 1 0 0,-3-3 0 15,5-6 26-15,-2 3 5 0,3-5 1 16,-3 2 0-16,3-4-31 0,0-1-9 0,0 3 0 16,0-1 0-16,0 4 8 0,0-3-8 0,0 2 0 15,0 3 0-15,0 1 0 0,0 1 0 0,-3 1 0 16,3 2 0-16,-6 1 0 0,3 2 0 0,0 0 0 0,-3 3 0 16,3-1-12-16,0 4 3 0,0-4 1 0,-3 6 0 15,0 0 8-15,3 0 0 0,3-2 0 0,0 2 0 16,0 0 0-16,2 2 0 0,-2-2 0 0,3 6 0 15,0-6 0-15,0 5 0 0,0 0 0 0,0 1 0 16,0-1 0-16,0 3 0 0,0 0 0 0,3 2 0 16,-3 1-18-16,0 0-2 0,0 2 0 0,-1 0 0 15,1-2 7-15,-3 2 1 0,3 0 0 0,-3 0 0 16,0 3 35-16,3-3 7 0,-3 1 2 0,3-1 0 16,-3 0-20-16,3 3-3 0,0 0-1 0,-3-3 0 0,0 0-8 15,0-2 8-15,3 2-8 0,-3-2 8 0,0-1 1 0,-3 1 0 16,2-1 0-16,-2-2 0 0,0 0-9 0,0-2 0 0,0 2 9 0,0-3-9 15,-3 0 11-15,0 3-3 0,0-8 0 0,0 5 0 16,0-5 20-16,0 0 3 16,-3 6 1-16,0-1 0 0,3-5-20 0,-6 5-3 15,0-2-1-15,1 0 0 0,-1-1-8 0,0-2 8 16,0 5-8-16,-3-5 8 0,0 3-8 0,0-3 12 16,-3 3-12-16,3-3 12 0,-3 2-12 0,0-2 0 15,0 0 0-15,3 0 8 0,-3 0-8 0,1 3 0 16,-1 0 0-16,0-3 0 0,0 0-9 0,0-3 9 15,0 3-12-15,0 0 12 0,3-3-16 0,-3 3 3 0,-3 0 1 16,4-2 0 0,2-1-32-16,-3 3-7 0,3-3-1 0,0-2 0 15,3 5 7-15,0-2 1 0,0-6 0 0,0 2 0 16,3 4 8-16,0-6 3 0,0 2 0 0,0-2 0 16,3 1-107-16,3-1-22 0,-3-3-4 0,6-2-669 0</inkml:trace>
  <inkml:trace contextRef="#ctx0" brushRef="#br0" timeOffset="96929.9304">18198 10316 1970 0,'0'0'56'0,"0"0"12"0,0 0-54 0,0 0-14 16,0 0 0-16,0 0 0 0,0 0 26 0,0 0 2 16,0 0 1-16,0 0 0 0,0 0-21 0,0 0-8 15,-6 5 0-15,6-5 0 0,0 0 0 0,-3 6 0 16,3-6 0-16,0 0 0 0,0 0 0 0,0 0 0 16,-3 5 0-16,3-5 0 0,0 0 16 0,0 0-4 15,0 0 0-15,0 0 0 0,0 0 12 0,0 0 3 16,0 0 0-16,0 0 0 0,0 0 3 0,0 8 1 0,0-8 0 15,0 8 0-15,0 2-11 0,3-2-1 0,-3 3-1 0,3 0 0 16,0 2-10-16,-3-3-8 0,3 4 9 16,0 1-9-16,3 1 0 0,-3 3 8 0,0-3-8 15,0 2 0-15,0 1 0 0,3 5 0 0,-3-3 8 16,0 5-8-16,0-2 0 0,0 0 0 0,0 2 0 0,-3-5 0 16,3 3 0-16,-3-3 0 0,0 1 0 0,0-1 0 15,0-3 0-15,3-2 0 0,-3 0 0 0,0-5 0 16,0-1 10-16,0-2-10 0,0-8 10 15,0 0-10-15,0 0 0 0,0 0 0 0,0 0 0 0,0 0 0 32,0 0-19-32,-3-5-9 0,3-6-3 0,0 1 0 0,-3-6-158 15,3-3-32-15,-3-26-7 0,0 8 0 0</inkml:trace>
  <inkml:trace contextRef="#ctx0" brushRef="#br0" timeOffset="97126.1467">18017 10343 1796 0,'0'0'40'0,"0"0"8"0,0 0 1 16,-3 5 1-16,3-5-40 0,0 0-10 0,0 0 0 0,0 5 0 0,3 0 14 0,0 1 1 15,3-4 0-15,2 1 0 0,4-3-5 0,3 0-1 16,0-3 0-16,3 1 0 0,0-4-9 0,0-1 10 16,0 1-10-16,-1-2 10 0,1 0-21 0,0 0-4 15,3 0-1-15,-3-2 0 16,0-1-13-16,-3 1-3 0,2-1-1 0,-2 1-494 15,-3-1-98-15</inkml:trace>
  <inkml:trace contextRef="#ctx0" brushRef="#br0" timeOffset="97840.3637">17859 11134 2206 0,'0'0'48'0,"0"0"11"0,0 0 1 0,6-3 3 0,0 0-51 0,-3 3-12 16,3-2 0-16,-3 4 0 0,3 1-8 0,-3 0-5 15,3-3-1-15,-1 0 0 16,-2 0-14-16,-3 0-4 0,0 0 0 0,0 0 0 0,0 0 23 0,6 5 9 0,-3 3-8 0,-3-3 8 16,0-5 0-16,0 8 0 0,0-3 0 0,0 1 0 15,0 2 0-15,0 0 14 0,-3 0-2 0,0 2 0 16,0-2 16-16,0 5 4 0,-2-2 0 0,-1 2 0 16,3 0-20-16,-3 3-3 0,3 0-1 0,-3 3 0 15,0-1-8-15,0-2 0 0,3 5 0 0,-3-2 0 16,3 2 0-16,3 3 0 0,0-3 0 0,0 3 0 15,0-1 0-15,0 1 0 0,3-3 0 0,0 1 0 16,3-4 0-16,0 1 8 0,0-1 0 0,3-2 0 16,0 0 7-16,2-6 1 0,-2 4 0 0,3-4 0 15,3-2 17-15,0 0 4 0,6 0 1 0,-3-5 0 16,6-1-5-16,-4 1-1 0,4-3 0 0,0 0 0 16,0-3-13-16,0 1-3 0,2 2-1 0,-2-3 0 15,3 0-15-15,0 1 0 0,-3-1 0 0,-1 1 0 0,1-1 0 16,-3 3 0-16,0 0 0 0,0 0 0 0,0-5 0 15,-4 5 0-15,1-3 0 0,0 3 0 0,-3-3 0 16,0 1 0-16,-3 2 0 0,0-3 0 0,0 0 0 0,-3 1 0 16,0-1 0-16,-4 0 0 0,1-2 0 15,-3 0 0-15,-3 5-13 0,0 0 4 16,3-3-43-16,-3 3-8 0,0 0-1 16,-3-5-1-16,0 0-74 0,0 2-14 0,0-2-3 0,1-1-738 15</inkml:trace>
  <inkml:trace contextRef="#ctx0" brushRef="#br0" timeOffset="98440.5827">18418 12181 1220 0,'0'0'34'0,"0"0"9"0,0 0-35 0,0 0-8 15,0 0 0-15,0 0 0 0,0 0 65 0,0 0 11 0,0 0 3 16,0 6 0-16,0-6-3 0,3 8-1 16,0 0 0-16,0-3 0 0,0 3-12 0,0 0-3 0,0-3 0 0,0 0 0 15,0 3-8-15,0 0-1 0,3 3-1 0,-3-3 0 16,0 2-30-16,0 1-7 16,0 2-1-16,0 0 0 0,0 1-12 0,0-1 9 0,3 3-9 0,-3 0 8 15,0 2 6-15,3-2 1 0,-3 2 0 0,0 1 0 16,3 5 0-16,-3-3 0 0,0 0 0 0,-3 3 0 15,3-3-7-15,0-2-8 0,-3 2 11 0,0-3-11 16,3 4 8-16,-3-7-8 0,0 1 0 0,0 0 0 16,0-3 0-16,-3-2-22 0,3 0 3 0,-3-4 1 31,3-7-177-31,0 0-35 0,0 0-7 0,0 0-2 0</inkml:trace>
  <inkml:trace contextRef="#ctx0" brushRef="#br0" timeOffset="98681.2898">18145 12226 2131 0,'0'0'47'0,"0"0"9"0,0 0 3 0,6-2 1 0,-1-4-48 0,4 1-12 15,3 0 0-15,0 0 0 0,3-6 28 0,3 0 4 16,0 3 1-16,0-5 0 0,0 3-33 0,2-1-19 15,1 1 3-15,-3-4 0 16,3 4-40-16,0-4-8 0,0 1-2 0,2 3 0 16,-2-4 2-16,0 1 0 0,0 3 0 0,-3-1 0 15,0-2-29-15,2 2-6 0,-2 1-1 0,3 2 0 0</inkml:trace>
  <inkml:trace contextRef="#ctx0" brushRef="#br0" timeOffset="99364.4256">18817 12467 1907 0,'0'0'54'0,"0"0"12"0,0 0-53 0,0 0-13 0,3-5 0 0,3 2 0 0,-3-2 32 0,0 0 4 15,0-3 1-15,0 0 0 0,0 0-37 16,0 0 0-16,-3-3-12 0,0 3 4 0,3-2-5 0,-3-1-1 16,0 1 0-16,0-1 0 0,-3 0-4 15,3 1-1-15,-3 2 0 0,0 0 0 0,0 0 19 0,-3 3 0 16,3-1-8-16,3 6 8 0,-6 0 0 0,0 0 0 16,0 3 11-16,0 2-11 0,0 1 16 0,3 4-3 15,-2 1-1-15,-1-1 0 0,3 1 20 0,0 2 4 16,0 1 1-16,3-1 0 0,0 3-13 0,3-3-2 15,0 3-1-15,0-3 0 0,3 3-8 0,-1-3-1 16,4 0-1-16,-3-2 0 0,3-3 5 0,0 2 0 16,0-2 1-16,3 0 0 0,-3 0 16 0,3-3 3 15,-3 1 1-15,0-4 0 0,0 1-17 0,0 2-3 0,-3-2-1 16,-1 2 0-16,1 1-16 0,0-1 0 16,-6-5 0-16,0 8 0 0,0 2 0 0,-3 1 0 0,0 2-12 15,-3 0 12-15,1 1-13 0,-4-4 3 0,0 3 1 16,-3 1 0-16,0-4 9 0,3 4 0 0,-3-4 0 0,0 1-8 15,0-6 8-15,0 0 0 0,6 1 0 0,-3-4 0 16,1-2 8-16,8 0-8 0,-9-2 8 0,6-4-8 16,-3 1-8-16,3-6-7 0,3 1-1 0,3-3 0 31,-3-3-38-31,3-3-8 0,3 1-2 0,0-1 0 0,-1-2-9 16,-2 2-3-16,3-2 0 0,-3 3 0 0,0-1 34 15,0 3 6-15,0 3 2 0,0 3 0 0,0 2 18 0,0 0 4 0,0 2 1 0,-3 6 0 16,0 0 11-16,0 0 0 0,0 0 0 0,3 6 0 15,-3 2 39-15,0 0 3 0,0 0 1 0,-3 2 0 0,-3 3-12 16,3-2-3-16,-3 5 0 0,3-3 0 0,-3 0-6 16,-3 3-2-16,1 0 0 0,-1 3 0 0,3-4 0 15,-6 7 0-15,0-1 0 0,0 0 0 0,0 0-9 16,-3 0-3-16,0 0 0 0,0 6 0 0,-2-1-8 16,-1-2 0-16,3-3 0 0,0-2 0 0,0 2-9 0,0-5-1 15,0 0 0-15,0-3-592 16,3 0-118-16</inkml:trace>
  <inkml:trace contextRef="#ctx0" brushRef="#br0" timeOffset="99703.0636">19130 12422 2072 0,'0'0'59'0,"3"8"12"0,0-3-57 0,0 1-14 0,3 2 0 0,0-3 0 16,6 3 26-16,-4-3 2 0,4-2 1 0,-3-1 0 15,3 1-46-15,3-3-10 0,-3 0-1 0,0 0-1 16,0-5-15-16,0 2-4 0,3-2 0 0,-3-3 0 16,-1-3 6-16,-2 3 1 0,3-2 0 0,0 2 0 15,0-3 41-15,-3 1 0 0,3 2 0 0,-3-3 0 0,0 1 0 0,3-1 8 16,-3 0 0-16,0 1-512 16,-1-3-101-16</inkml:trace>
  <inkml:trace contextRef="#ctx0" brushRef="#br0" timeOffset="100000.8487">19621 12015 2257 0,'0'0'49'0,"0"0"11"0,0 5 1 0,0 3 3 0,3 0-51 0,-3 2-13 0,0-2 0 0,3 3 0 16,0 0 9-16,-3-1-1 0,0 1 0 0,3-1 0 15,0 4-8-15,0-4 0 0,0 1 0 0,-3 2 0 16,3-2 0-16,0 2 0 0,0 0 0 0,-3 3 0 16,3 0-8-16,0 2 8 0,0 1 0 0,-3 2 0 15,3 3 0-15,0 0 0 0,-3 2 0 0,0-2 8 16,3 2-19-16,-3 1-4 0,0-1-1 0,3-2 0 31,-3 0-9-31,0-3-3 0,0 0 0 0,0-2 0 0,3-3-25 16,-3-3-6-16,0-5-1 0,2 0 0 0,-2-8-92 15,0 0-20-15,0 0-3 0,3-6-498 0</inkml:trace>
  <inkml:trace contextRef="#ctx0" brushRef="#br0" timeOffset="100195.8474">19338 12044 1956 0,'0'0'56'0,"6"-5"11"0,3-1-54 0,3-2-13 0,0 0 0 15,3 0 0-15,3-5 0 0,-1 3-10 0,-2-4 2 16,3 1-547-16,0 0-109 16</inkml:trace>
  <inkml:trace contextRef="#ctx0" brushRef="#br0" timeOffset="100663.2343">20035 12173 2026 0,'0'0'44'0,"0"0"10"0,0 0 2 0,0 0 1 0,0 0-45 0,0 6-12 0,0-6 0 0,0 0 0 16,0 0 0-16,0 0 0 0,0 0 0 0,0 0 0 0,0 0 0 16,0 0 8-16,-6-6-8 0,3 4 8 0,3 2-8 0,-6-5 12 0,3-1-12 0,0 4 12 15,3 2-12-15,0 0 12 16,0 0-12-16,-3-6 12 0,3 6 2 0,0 0 1 16,0 0 0-16,0 0 0 0,0 0-4 0,0 0-1 15,0 8 0-15,-3 5 0 0,3 1-10 0,3 2 0 16,-3-1 0-16,3 7-11 0,0-1 11 0,-3 0 0 15,3 3 0-15,0 0 8 0,0 2-8 0,3 1 0 16,-3-1 0-16,3 0 0 0,-3 1 0 0,3-1 0 16,0 1 0-16,-4-1 0 0,4-2 0 0,-3 0 9 15,0 0-9-15,0 0 10 0,0 2 7 0,0-5 2 16,-3 0 0-16,0 0 0 0,0-5 5 0,0 0 2 16,0-3 0-16,-3-2 0 0,3-3 10 0,-3 0 1 15,0 0 1-15,3-3 0 0,0-5-38 0,-6 5 0 0,3 1 0 16,3-6 0-16,-5 0-16 0,-4 0-5 0,0-3-1 15,0-2 0 1,3-1-36-16,-3 1-7 0,0-3-2 0,-3 0 0 16,3-2-102-16,0-3-21 0,-3-1-4 0,0-2-1 0</inkml:trace>
  <inkml:trace contextRef="#ctx0" brushRef="#br0" timeOffset="100811.3159">19838 12565 1433 0,'0'0'40'0,"0"0"10"0,0 0-40 0,0 0-10 0,6-3 0 0,3 1 0 16,-3-4 116-16,6 1 20 0,-3 0 5 0,6-3 1 15,0-3-54-15,3 1-12 0,2-6-1 0,1 3-1 16,0-6-46-16,0-2-10 0,3 2-2 0,-3-2 0 16,-1 0-140-16,1 0-28 0,-6 2-5 0,0 1-2 15,0-1 47-15,0 1 10 0,-3-1 2 0,0 4-328 16,-4-1-64-16</inkml:trace>
  <inkml:trace contextRef="#ctx0" brushRef="#br0" timeOffset="101253.5459">20073 11576 1911 0,'0'0'42'0,"3"5"9"0,3 0 1 0,0 3 2 0,3 3-43 0,0-1-11 0,3 3 0 0,3 1 0 16,0-4-10-16,3 3-4 0,0-2-1 0,-1 2 0 15,1 1-1-15,3-1-1 0,3 0 0 0,0 3 0 16,2-3-6-16,-2 3-1 0,0 0 0 0,0 0 0 15,-3 2 13-15,0 1 3 0,-1 2 0 0,1 0 0 16,-3 3 8-16,0 2 0 0,0 3 0 0,0 1 0 16,-3 1 24-16,-1 1 6 0,-2 0 2 0,-3 2 0 15,0 1-16-15,-3 2-4 0,0 2 0 0,-6 4 0 16,0 2-1-16,-3-3-1 0,0 0 0 0,-6 1 0 0,-3 7-10 16,0-2 0-16,-2-1 0 0,-4 1 0 0,-3 2-9 15,0 0-4-15,-6-2-1 0,0-3 0 16,-2 0-27-16,-1-3-6 0,-3-2-1 15,0 0-464-15,4-1-92 0</inkml:trace>
  <inkml:trace contextRef="#ctx0" brushRef="#br0" timeOffset="101869.1945">17921 12023 1814 0,'0'0'40'0,"0"0"8"0,0 0 1 0,0 0 3 0,0 0-42 0,0 0-10 16,3 8 0-16,-3-3 0 0,3 0 0 0,0 0 0 0,0 1-12 0,-3-1 12 15,3 3-13-15,-3-3 5 16,3 3 8-16,-3-2-13 0,3 1 13 0,-3 1 0 0,0 0 0 0,0 3 0 15,3 0 0-15,-3 2 0 0,0 3 11 0,3 2-3 16,-3 3 17-16,3 6 4 0,0 2 1 0,0 3 0 16,0-1-21-16,0 6-9 0,0 3 8 15,3 0-8-15,0 2 9 0,0 0-9 0,0 1 10 16,3 2-10-16,3-3 10 0,-3 6-10 0,5-1 10 0,1-2-10 16,3-2 0-16,0-1 0 0,3-5 0 0,3 0 0 31,2 0-24-31,1-2-8 0,3-4-2 0,3-2-522 0,2-2-104 0</inkml:trace>
  <inkml:trace contextRef="#ctx0" brushRef="#br0" timeOffset="293490.2289">9474 8895 1148 0,'0'0'25'0,"0"0"6"0,0 0 1 0,0 0 0 0,0 0-32 0,0 0 0 0,0 0 0 0,0 0 0 15,0 0 0-15,0 0 0 0,0 0 0 0,0 0 0 16,0 0 0-16,0 0 0 0,0 0 0 0,0 0 0 15,0 0 12-15,0 0-3 0,0 0-1 0,0 0 0 16,6 6 7-16,-6-6 1 0,3 2 0 0,0 4 0 16,-3-6 9-16,6 5 3 0,-3 0 0 0,0 0 0 15,0 3 9-15,0-2 3 0,0 2 0 0,0 0 0 0,3-3-16 16,-1 5-2-16,1-2-1 0,0 6 0 0,3-1-8 16,0-3-1-16,0 4-1 0,0 1 0 0,3-1-3 15,-3 2-8-15,3-1 12 0,0 4-4 0,0-1-8 16,0 1 8-16,-1-3-8 0,1 5 8 0,0 3-8 15,3 2 10-15,0-2-10 0,0 5 10 0,0-5 5 0,0 3 1 16,3-1 0-16,-1 3 0 0,1 0 5 0,-3 0 2 16,3 0 0-16,-3 0 0 0,6 1-23 0,0 1 0 15,-1 4 0-15,1-4 8 0,3 4-8 0,-3-1 0 16,0 1-8-16,0-1 8 0,-1-2 0 0,-2 0 11 16,0-1-1-16,0-2 0 0,0 3-1 0,0-3 0 15,-3-5 0-15,2 0 0 0,-2 0 1 0,0 0 0 0,3-6 0 16,-3 3 0-16,3-2-10 0,-3-1 8 0,0 1-8 15,-1-3 8-15,-2 0-8 0,3-1 0 0,-3-1 0 16,0-1 8-16,0 5-8 0,0-4 0 0,-3-1 0 16,-3 0 0-16,3-2 0 0,-3 2 0 0,0-3 0 0,0-2 0 15,-4 3 9-15,1-3-9 0,0 0 10 0,0 0-10 16,-3-3 8-16,3 3-8 0,-3-3 0 0,0-5 0 16,0 0 0-16,0 6 0 0,0-6 0 0,0 0 0 15,0 0-43 1,0 0-5-16,0 0 0 0,0 0-760 0</inkml:trace>
  <inkml:trace contextRef="#ctx0" brushRef="#br0" timeOffset="295410.7626">10054 9895 1272 0,'0'0'36'0,"0"0"8"0,0 0-35 0,0 0-9 0,0 0 0 0,0 0 0 0,0 0 51 0,0 0 8 16,0 0 1-16,0 0 1 0,3-2-45 0,0-4-8 15,-3 6-8-15,3-5 9 0,0 0-9 0,-3 5 0 16,0 0 0-16,0 0 0 0,6-5 0 0,-6 5 0 16,0 0 0-16,3-3 0 0,0-2 0 0,-3 5 8 15,0 0 0-15,6-3 0 0,-6 3 4 0,0 0 0 16,0 0 0-16,0 0 0 0,3-3 15 0,3 1 3 16,-6 2 1-16,0 0 0 0,0 0 9 0,0 0 1 15,0 0 1-15,0 0 0 0,3-3-13 0,-3 3-2 16,6 0-1-16,-6 0 0 0,6-3-11 0,-6 3-3 0,6 3 0 15,0-3 0-15,3 3-12 0,-3-3 0 16,0 0 8-16,0 0-8 0,2 0 0 0,-2 0 0 0,0-3 8 16,0 3-8-16,3-3 0 0,0 1 8 0,-3-1-8 15,3 1 0-15,0-1 22 0,0-2-2 0,-3-1 0 0,6 1 0 16,-3-3 3-16,0 0 0 0,3 0 0 0,-1 0 0 16,1 3-12-16,0-3-3 0,0 0 0 0,0 0 0 15,0 3 9-15,-3-3 2 0,3-3 0 0,0 1 0 16,0 2-19-16,-3 0 8 0,2-3-8 0,-2 1 0 15,0 2 0-15,3 0 0 0,0-3 0 0,-3 1 0 16,0-1 8-16,0 0-8 0,-3-2 0 0,3 3 0 16,0-1 12-16,-3 1-2 0,3-4 0 0,-3 4 0 15,0-1-10-15,-1 3 0 0,1-2 0 0,0-1 0 16,-3 0 0-16,3-2 12 0,0 3-4 0,-3-4 0 16,3 4-8-16,-3-1 0 0,0 1 0 0,0-1 0 0,0 3 0 15,0 0 0-15,0-2 0 0,0-1 0 0,-3 3 0 16,0 3 8-16,0-3-8 0,0 8 0 0,0 0 8 15,0 0-8-15,0-5 0 0,0-3 8 0,-3 2-8 16,3 1 12-16,0 5-12 0,0 0 12 0,0 0-3 0,-3-5 0 16,0-3 0-16,3 5 0 0,0 3-9 0,0 0 0 15,-3-5 9-15,3 5-9 0,0 0 0 0,0 0 8 16,0 0-8-16,0 0 0 0,0-3 0 0,0 3 8 16,0 0-8-16,0 0 0 0,-3-5 12 0,3 5-1 15,0 0-1-15,0 0 0 0,-3-5-1 0,3-1 0 16,0 6 0-16,-3-5 0 0,0 0-9 0,3 5 8 15,0-3-8-15,0 3 8 0,0 0-8 0,0 0 0 0,0 0 0 16,-6-5 8-16,3-3-8 0,0 3 0 0,0 2 0 16,3 3 0-16,-3-5 0 0,0 2 0 0,3 3 0 15,0 0 0-15,0 0 0 0,-6-5 0 0,3-3 8 0,-2 2-8 16,2 1 0-16,0 0 0 0,0 0 0 0,0 2 8 16,0 0-8-16,0-2 0 0,3 0 0 0,-3 2 0 15,3-2 0-15,0 5 12 0,0 0-12 0,0 0 12 16,0 0-12-16,-3-3-11 0,0-2 3 0,3 5 0 15,0 0 8-15,0 0 0 0,0 0 0 0,0 0 0 16,0 0 0-16,0 0 0 0,0 0 0 0,0 0 8 16,0 0 0-16,0 0 1 0,-6-3 0 0,3 1 0 15,-3-4-1-15,6 6 0 0,0 0 0 0,0 0 0 16,0 0-8-16,-3 3 10 0,-3 2-10 0,6-5 10 16,0 0-10-16,0 0 0 0,-9 3 9 0,9-3-9 0,0 0 0 15,-6 3 0-15,6-3 0 0,0 0 8 0,-6 5-8 16,6-5 0-16,0 0 8 0,-6 2-8 0,6-2 0 15,0 0 0-15,0 0 0 0,0 0 8 0,0 0-8 16,0 0 0-16,0 0 0 0,0 0 0 0,0 0 0 0,-9 3 0 16,9-3 0-16,0 0 0 0,0 0 0 0,-9 0 0 15,9 0 0-15,-9 3 8 0,9-3-8 16,-6 5 0-16,6-5 0 0,0 0 0 0,0 0 0 0,-9 0 0 16,9 0 0-16,-8 3 0 0,8-3 0 15,-9 0 0-15,9 0 0 0,-6-3 0 0,6 3 0 0,-9 0 0 16,9 0 0-16,-6 0 0 0,-3 0 0 0,9 0 0 0,-6-3 0 15,-3 3 8-15,9 0-8 0,-9 0 0 0,9 0 0 16,-6 3 0-16,-3 0 0 0,9-3 0 0,-9 2 0 16,0 4 0-16,0-4 0 0,3 1 0 0,-3 5 0 15,4-6 0-15,5-2 0 0,-9 6-8 0,0-1 8 16,3-2 0-16,-3 2 0 0,3-2 0 0,0-3 0 16,-3 0 0-16,3 2 0 0,0 1 0 0,0-3 0 0,0 0 0 15,0 3 0-15,0-3 0 0,-3-3 0 0,3 0-12 16,0 1 12-16,0-1 12 0,-3 0-2 0,4 1-1 15,-1 2-9-15,0-3 0 0,0 0 0 0,0 1 0 16,3-1 0-16,-3-2 0 0,-3 2 0 0,3-2 0 16,0 2 0-16,0-2 0 0,3 0 0 0,-3 2 0 15,0-5 0-15,-3 3 0 0,3 0 0 0,0-1 0 16,0 4 0-16,-3-1 0 0,3 0 0 0,-2-2 0 16,2 0 0-16,-3-1 0 0,3-2 0 0,0 3 0 15,-3 0-9-15,3 0 9 0,-3 5 0 0,3 0 0 16,-3-6 0-16,0 1 0 0,3-3 0 0,0 3 0 0,-3-3 0 15,3 0 0-15,0 0 0 0,0-3 0 16,0 6 0-16,-2-3 0 0,2 0 0 0,0 0 0 0,3 3 0 16,-3-3 0-16,0 3 0 0,0-3 0 0,3 0-8 15,-3 0 8-15,0 3 0 0,0-3 0 0,0 2 0 0,-3 1 0 16,3-3 0-16,-3 0 0 0,3 0 0 0,-3 0 0 16,0 0-9-16,0 1 9 0,1-1-9 0,-1 0 9 15,0 0-8-15,0 0 8 0,0 0-11 0,3-3 11 16,-3 3-13-16,3-5 5 0,0 2 8 0,0 1-13 15,0-1 5-15,0 1 8 0,0-3-16 0,3-1 5 16,3 1 1-16,-3 2 0 0,3-4 10 0,-3 4 0 0,3 0-9 16,-3 1 9-16,3-1 0 0,0 3 0 0,0-5 0 15,-3 3 0-15,3-1-16 0,0 0-1 0,0 3-1 16,-3-2 0-16,0 2 18 0,3-3 0 0,0 3 0 16,-3-2 0-16,3 2 0 0,-3 0 0 0,3 3 0 15,0-3 0-15,-3 2 0 0,3 6-8 0,0 0 8 16,0 0 0-16,0-5-12 0,0 5 4 0,0 0 8 0,0 0-13 15,0 0-3-15,0 0-1 0,0 0 0 0,0 0 0 32,0 0-22-32,0 0-4 0,0 0-1 0,0 0-617 0,0 0-124 0</inkml:trace>
  <inkml:trace contextRef="#ctx0" brushRef="#br0" timeOffset="296813.772">10938 7961 1452 0,'0'0'41'0,"0"0"9"0,0 0-40 0,0 0-10 0,0 0 0 0,0 0 0 16,0 0 16-16,0 0 2 0,0 0 0 0,0 0 0 15,0 0-18-15,0 0 10 0,0 0-10 16,0 0 8-16,0 0 12 0,0 0 3 0,0 0 0 0,0 0 0 16,0 0-23-16,0 0 9 0,3-2-9 0,-3 2 0 15,0 0 0-15,6-3 0 0,-3 3 0 0,-3 0 0 16,9 3 8-16,-9-3-8 0,6 0 0 0,-3 2 0 15,3 1 24-15,0 0-1 0,-3 2-1 0,6 3 0 16,-3-3 0-16,3 3 0 0,0 0 0 0,0 3 0 16,3 2-4-16,-1 0-1 0,1 3 0 0,6 0 0 15,0 2-17-15,0 1 10 0,0 2-10 0,0 3 8 16,2 0 0-16,1 2-8 0,-3 1 12 0,3 2-4 16,-3-6-8-16,3 4-9 0,0 2 9 0,-1 3-13 15,4-3 13-15,-3 0 0 0,0 3 0 0,0-3 0 16,3 3 0-16,-7-1 0 0,4 1 0 0,0 0 0 15,0 0 0-15,0-1 0 0,-3-2 0 0,2 3 0 0,-5 0 0 0,3-3 0 16,0 0 0-16,-3-2 0 0,-3-4 0 16,0-1 0-16,0-1 10 0,-3-3-10 0,-1 3 8 15,1 1-8-15,3-1 0 0,-6 0 8 0,3-3-8 16,-3 4 0-16,0-1 0 0,0-3 8 0,-3 1-8 16,0-1 8-16,0 4-8 0,-3-4 8 0,3-2-8 0,-3 0 0 15,0-3 9-15,0-2-9 0,0-1 9 0,0-2-9 16,0 3 12-16,0-6-12 0,0-5 0 0,0 0 0 15,0 0-12-15,0 0 3 0,0 0 9 0,0 0-10 16,0 0 10-16,-3 5-10 0,3-5 10 0,0 0 0 16,0 0 0-16,0 0 0 15,-6 6-34-15,3-4-5 0,-3 1-1 0,0 2-742 0</inkml:trace>
  <inkml:trace contextRef="#ctx0" brushRef="#br0" timeOffset="297984.091">11659 9205 1404 0,'0'0'31'0,"0"0"6"0,0 0 2 0,0 0 0 0,0 0-31 0,0 0-8 16,0 0 0-16,0 0 0 0,0 8 0 0,0-8 8 16,0 0-8-16,0 0 8 0,0 5-8 0,0-5 8 15,0 0-8-15,3 5 8 0,0 1-8 0,-3-6 12 16,0 0-4-16,3 5 0 0,0 0 0 0,0 1 0 15,-1-4 0-15,-2-2 0 0,3 5 24 0,-3-5 6 16,3 0 1-16,-3 0 0 0,6 3 18 0,-3 0 4 16,-3-3 1-16,6 5 0 0,0-2-14 0,-6-3-4 15,6 0 0-15,0 2 0 0,-3 1-24 0,3 0-6 16,3-1-1-16,-3 1 0 0,0 0-13 0,3-3 0 0,0 2 8 16,-3-2-8-16,3 3 0 0,0-3 11 0,0 0-11 15,-1 0 10-15,1-3-10 0,3 1 8 0,-3 2-8 0,0-3 8 16,0 0 4-16,0 1 0 0,0-4 0 0,0 1 0 15,0 0 11-15,0-1 2 0,0-1 1 16,3-1 0-16,-3-3-2 0,2 0-1 0,1 1 0 0,-3-3 0 16,0 2-15-16,0 0-8 0,0 1 10 0,-3-3-10 15,3 2 12-15,-3-2-3 0,3 5-1 0,-3-5 0 16,0-1-8-16,-3 4 0 0,3-1 9 0,-3 1-9 16,0-4 0-16,0 4 9 0,3-1-9 0,-6 3 0 15,3-2 8-15,-3-1-8 0,2 3 0 0,1 0 0 16,-3 0 9-16,0 0-9 0,0 1 0 0,0-1 9 15,0-3-9-15,0 3 0 0,0 0 0 0,0 3 8 16,0 0 1-16,0-1 0 0,-3-2 0 0,3 3 0 16,0-3-9-16,-2 3 12 0,2-1-12 0,-3 1 12 0,0 0-12 15,0 2 0-15,3-2 9 0,-3 2-9 0,0-2 0 16,0 0 8-16,0 2-8 0,0 0 0 0,3 3 12 16,-6-5-3-16,3 3 0 0,-3-4 0 0,0 4 7 15,0-1 2-15,0-2 0 0,0-1 0 0,0 4-6 0,0-4-2 16,-3 1 0-16,3 2 0 0,-3-2-10 0,3-3 0 15,-3 0 9-15,0 0-9 0,4 3 0 0,-4 0 0 16,3-3 0-16,-3 5 0 0,3-2 0 0,-3 5 0 16,3-3-10-16,-3 1 10 0,0-1-8 0,3 0 8 15,-3 3 0-15,3-2 0 0,-3-1 0 0,0 3 0 16,0 0 0-16,0 0 0 0,4 0 0 0,-4 3 0 16,3-3 0-16,-3 0 0 0,3 0 0 0,0 2 0 0,-3-2 0 15,3 3 9-15,-3-3-9 0,3 3-11 0,-3-1 3 16,0-2 0-16,3 3 8 0,-3 0-8 0,0-3 8 0,0 0-8 15,3-3 8-15,-2 3 0 0,-1-3 0 0,3 3 0 16,-3-2 0-16,0-1 8 0,3 0-8 0,-3 3 0 16,0-2 0-16,3-1 9 0,-3-2-9 0,0-1 0 15,0 1 0-15,0 0 0 0,0 2 0 0,0-2 0 0,1 0 0 0,-1-1 0 16,0 1 0-16,0 0 0 16,-3 2 0-16,3-2 0 0,3 0 0 0,-3-1 0 0,0 1 0 15,0 0 0-15,0-1 0 0,0 1 0 16,-3 0 9-16,3-3-9 0,-2 0 0 0,2 0 9 15,3-3-9-15,-3 3 0 0,3-2 0 0,-3 2 0 16,3-3 0-16,0 3 0 0,0 0 0 0,0-2 0 0,0 2 0 16,3 0 0-16,-3-3-9 0,0 6 9 15,0 0 0-15,3 0 0 0,-3-3-8 0,3 2 8 16,-3 4 0-16,0-4 0 0,3 4-8 0,-2-1 8 0,2 0 0 16,3 3-8-16,0 0 8 0,-6-2 0 0,6 2-9 0,0 0 9 15,0 0 0-15,0 0-9 0,0 0 9 0,0 0 0 16,0 0 0-16,0 0 0 0,0 0 0 0,0 0-10 15,0-3 10-15,0 3 0 0,0 0-9 0,0-5 9 16,-3 0 0-16,3 5-9 0,0 0 9 0,0 0 0 16,0 0 0-16,0 0 0 0,0 0 0 0,0 0 0 15,0 0 0-15,0 0 0 0,0 0 0 0,0 0-10 16,0 0 10-16,0 0 0 0,0-6-26 0,0 1 2 0,3-3 0 16,-3 3 0-1,0-3-19-15,0 0-3 0,0-3-1 0,3 1-645 0,0-1-128 16</inkml:trace>
  <inkml:trace contextRef="#ctx0" brushRef="#br0" timeOffset="302526.0039">12206 8824 1105 0,'0'0'24'0,"0"0"4"0,0 0 2 0,0 0 2 0,3 0-32 0,3 3 0 0,0-3 0 0,-3 0 0 15,3 0 13-15,0 0-4 0,-6 0-1 0,6 0 0 16,0 0-8-16,0 0 0 0,-6 0 0 0,6 0 0 16,-6 0 0-16,0 0 0 0,0 0 0 0,3 0 0 15,3 0 47-15,-6 0 7 0,6 0 2 0,0-3 0 16,-3 3 4-16,3-3 2 0,0 3 0 0,-3-2 0 16,3-1-34-16,-1 0-6 0,1 3-2 0,3-2 0 15,0-1-4-15,-3-2 0 0,3 2-1 0,0 0 0 16,0 1-7-16,3-1-8 0,-3 0 11 0,3 3-11 15,-3-5 0-15,3 3 0 0,0-4 0 0,-1 4 0 16,1-4 0-16,-3 4 0 0,6-1 0 0,-3 0 0 0,0-5 0 16,3 3 0-16,0 0 0 0,3 0 0 0,-4-3 11 15,1 0-11-15,3 0 10 0,0 0-10 0,-3-3 0 16,3 1 0-16,0-1 0 0,0 3 0 0,-1-2 0 16,1-1 0-16,0 3 0 0,-3-3 0 0,3 1-8 0,-3-1-2 15,0 1 0-15,0 2 0 0,-4 0 18 0,1 0 3 16,0 0 1-16,0 0 0 0,-3 0-12 15,0 3 0-15,-3-3 0 0,0 0-11 16,-3 3-23-16,0-3-5 0,0 2-1 0,-3 1-680 16</inkml:trace>
  <inkml:trace contextRef="#ctx0" brushRef="#br0" timeOffset="302797.1062">12796 8483 1015 0,'0'0'22'0,"0"0"5"0,-3 5 1 0,0 0 0 0,0 3-28 0,0-3 0 0,0 1 0 0,3-1 0 15,0 3 42-15,0-3 2 0,0-5 1 0,0 5 0 16,3 1-9-16,0-1-1 0,0 0-1 0,0 1 0 16,3-4 4-16,-3 1 1 0,3 0 0 0,0-3 0 15,-1 0 5-15,1 0 0 0,3-3 1 0,-3 3 0 16,3-5-9-16,-3 2-1 0,3 0-1 0,0 1 0 16,-3-1-22-16,0-2-4 0,0 5 0 0,0-3-8 15,-6 3 17-15,0 0-3 0,3-3-1 0,-3 3 0 16,0 0-13-16,0 0 0 0,0 0 0 0,0 0 0 15,3 6 0-15,-3 2-18 0,0 0 4 0,-3 0 1 0,0 2-3 16,0 1 0-16,0-3 0 0,-3 2 0 16,0 1-46-16,3-3-10 0,0 2-1 0,0-2-605 15</inkml:trace>
  <inkml:trace contextRef="#ctx0" brushRef="#br0" timeOffset="306541.0286">10888 9684 990 0,'0'0'21'0,"0"0"5"0,0 0 1 15,0 0 1-15,0 0-28 0,0 0 0 0,0 0 0 0,0 0 0 16,0 0 40-16,0 0 1 0,0 0 1 0,-3 5 0 16,3-5-16-16,0 0-3 0,0 0-1 0,0 0 0 15,0 0-22-15,0 0 0 0,0 0 0 0,0 0 0 16,0 0 0-16,0 0 0 0,-6-3 0 0,6 3 0 16,-3-2 30-16,3 2 2 0,0 0 0 0,0 0 0 15,-6-3 9-15,3-2 3 0,0 0 0 0,3 5 0 16,0 0-6-16,0 0-1 0,0 0 0 0,0 0 0 15,-3-3-19-15,3 3-4 0,0 0-1 0,0 0 0 16,0 0-13-16,0 0 0 0,0-5 0 0,0 5 0 16,0 0 0-16,0 0 0 0,0 0-12 0,0 0 12 15,0 0-8-15,0 0 8 0,0 0 0 0,0 0 0 16,0 0 0-16,0 0 0 0,0 0 0 0,-6 5 0 16,0 0 9-16,0 0 3 0,6-5 0 0,-3 6 0 15,3-6-12-15,-6 5 12 0,0 0-12 0,3 3 12 0,0-2-3 16,0-1 0-16,3-5 0 0,-3 5 0 0,0 0-9 15,0 1 8-15,3 2-8 0,3-3 8 0,-3 6-8 0,0-6 12 16,3 0-12-16,0 0 12 0,0-2-12 0,3 2-11 16,-3-2 3-16,3 0 0 0,0-3 8 0,-3-3 0 15,3 3 0-15,0 0 8 0,0-5 0 0,0 2 1 16,-3-2 0-16,3-1 0 0,0 4 2 0,0-6 0 16,-3 3 0-16,3-3 0 0,-3 0-3 0,0 0 0 15,0 0 0-15,-3 0 0 0,0 0-8 0,3 0 0 16,-3 0 0-16,0 0 8 0,-3 0-8 0,0 3 8 15,0 0-8-15,-3-3 8 0,3 2-8 0,-3 1 8 16,3 0-8-16,-3 0 8 0,0-1-8 0,-3 6 12 0,3-2-12 16,0 2 12-16,6 0-2 0,-9 2 0 0,0 4 0 15,0-4 0-15,3 1-2 0,-3-1 0 0,3 4 0 16,0-1 0-16,-3 0-8 0,4 1 0 0,-4-1 9 16,3 3-9-16,3-3 0 0,-3 0 0 0,3 6 0 15,0-3 0-15,0-3 0 0,0 1 0 0,3-6 0 0,0 8 0 16,0-3 0-16,-3 0-10 0,3 3 10 0,0-8 0 15,0 0 0-15,0 0 9 0,0 0 1 0,0 0 0 32,0 0-35-32,0 0-7 0,0 0-2 0,0 0-543 0,0 0-109 0</inkml:trace>
  <inkml:trace contextRef="#ctx0" brushRef="#br0" timeOffset="307606.4747">10242 9874 1105 0,'0'0'24'0,"0"0"4"0,0 0 2 0,0 0 2 0,0 0-32 0,0 0 0 0,0 0 0 0,0 0 0 16,0 0 13-16,6 3-4 0,-6-3-1 0,0 0 0 15,0 0-8-15,0 0 0 0,0 0 0 0,3 0 0 16,0 0-20 0,-3 0-7-16,6 0-1 0,-3-3 0 0,0 1 12 0,0-1 3 0,-3 3 0 0,0 0 0 15,0-5 37-15,3 2 7 0,0-2 1 0,-3-1 1 0,0 6 28 16,0-2 6-16,0-3 1 0,0 5 0 15,0 0 0-15,0 0 0 0,0 0 0 0,0-6 0 0,3 1-39 0,-3 5-7 0,0 0-2 0,0 0 0 16,0 0-11-16,0 0-9 0,0 0 12 0,2 0-12 16,-2 0 0-16,3-3 0 0,3 1 0 0,-3 2-12 15,3 2 12-15,0 1 0 16,0-3 0-16,-3 0 0 0,6 0 0 0,-3-3 8 16,0 1 0-16,-3 2-8 0,6-3 23 0,-3 0-3 15,0-2 0-15,-3 2 0 0,3 1 9 0,0-1 2 16,0 0 0-16,-3 1 0 0,3-3 9 0,-3-1 1 15,3 1 1-15,0 0 0 0,-4-3-25 0,4 2-5 16,0-2 0-16,-3 1-1 0,3 1-11 0,3-2 0 16,-3-2 0-16,0 2 0 0,3-5 0 0,-3 5 0 0,3-3 0 15,0 3 0-15,-3-2 0 0,3 2 0 0,0-3 0 16,0 0 0-16,0 3 0 0,0-2 0 0,-1 2 0 0,1 0 0 16,-3-3 0-16,3 4 0 0,0-1 0 15,-3 2 0-15,0-2 0 0,0 3 0 0,0 2 0 0,0-2 0 16,-3 0 0-16,3 0 10 0,-3 2-10 0,-3 3 10 15,0 0-10-15,6-5 0 0,-3-3 0 0,0 0 0 16,0 2 0-16,-3 1 8 0,0-3-8 0,0 3 8 16,-3 0 0-16,3-1 0 0,0-2 0 0,-3 3 0 15,0-3 4-15,-3 0 0 0,3 0 0 0,0 3 0 16,0-3 9-16,0 3 3 0,0-1 0 0,0-1 0 16,0 1-5-16,0 1-1 0,0 0 0 0,0-1 0 15,0 1-18-15,0 2 0 0,3 3 0 0,-6-5 0 16,3 0 0-16,3 5 0 0,-6-3 0 0,6 3 0 0,-6-2 0 15,0-1 0-15,6 3-10 0,-6 0 10 0,0-3 0 16,-2 1 0-16,8 2 0 0,-6-3 0 0,0 0 0 16,-3-2 0-16,6 0 0 0,-3-1 0 0,0 4 0 15,0-3 0-15,3 2 0 0,-3-2 0 0,0 2 0 0,6 3 0 16,-3-3 0-16,3 3 0 0,-6-8 0 0,0 6 0 16,6 2 0-16,-3-6 0 0,-3 4 0 15,6 2 0-15,0 0 0 0,-3-3 0 0,-3-2-11 0,6 5 11 16,0 0-8-16,0 0 8 0,0 0-24 0,-6 0 0 15,-6 2 0-15,6 1 0 0,6-3 6 0,-9 3 2 16,4 2 0-16,-4 3 0 0,3-3 16 0,-3 3-8 0,0 0 8 16,-3 0 0-16,3 3-8 0,-3-1 8 15,0 1 0-15,-3 2 0 0,0 0-9 0,0 1 9 0,1-1 0 16,-1 0-9-16,0 3-6 0,-3-3-1 0,3 3 0 16,0-3 0-1,0 0-140-15,-3-5-29 0,-8 11-6 0,5-6-1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25T06:24:40.10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3166 7538 1548 0,'0'0'34'0,"0"0"7"0,0 0 2 0,0 0 0 0,0 0-35 0,0 0-8 16,0 0 0-16,0 0 0 0,0 0 11 0,0 0 0 15,0 0 0-15,0 0 0 0,0 0-11 0,0 0 0 16,0 0 0-16,0 0-11 0,0 0 11 0,0 0 12 16,0 0-2-16,0 0-1 0,0 0 15 0,0 0 4 15,0 0 0-15,0 0 0 0,0 0-10 0,0 0-2 16,0 0 0-16,0 0 0 0,0 0 1 0,0 0 0 16,0 11 0-16,0-3 0 0,3 2-17 0,0 1 0 0,6-1-13 15,-6 6 5-15,3 3 8 0,0-1 0 0,-3 3 0 0,3 3 0 16,0 5 0-16,0 3 0 15,0 2 0-15,-3 1 0 0,3 4 8 0,-3 4-8 0,0-1 10 16,0 3-10-16,-3 0 0 0,0 3 0 0,0-3 0 0,-3 0-10 16,0 0 10-16,0 0 0 0,0-3 0 15,0-2 0-15,0-3 0 0,-3-3 9 0,3-2-9 16,0-3 0-16,0-5 11 0,-3-3-11 0,3-5 10 16,3-3-10-16,0 0 11 0,-3-2-11 0,3-6 12 15,0-5-12-15,0 0 23 0,0 0-3 0,0 0 0 0,3-5 0 16,-3-6-4-16,3 1 0 0,0-1-1 0,0-5 0 15,0 0-35 1,0-2-8-16,0-1 0 0,3 1-1 0,-6 2 5 0,3-3 2 0,0 1 0 16,3-1 0-16,-3 3 22 0,0 1-11 0,-3-4 11 0,6 3-8 15,-3 0 8-15,0 0 0 0,3 1 0 0,-3-1 0 16,3 2 0-16,-3 1 0 0,3 0 0 0,-3 0 0 16,6 0-12-16,-6 2-3 0,2-2-1 0,-2 2 0 0,0 1 16 15,0-1 15-15,3 3-3 0,0-3-1 0,0 1 4 16,0 2 1-16,3-3 0 0,-3 3 0 0,0 3-6 15,3-3-1-15,0 3 0 0,-3 0 0 0,0-1-9 16,0 1 0-16,6 2-10 0,-6 1 10 0,0 2 0 16,3 0 0-16,-1 0 0 0,1 2 0 0,3 1 0 0,-3 2 13 15,0-2-1-15,0 0 0 0,-3 2-2 0,0-2-1 16,0 2 0-16,3 0 0 0,-3 0-9 0,-3 1 10 16,0 2-10-16,0-3 10 0,3 3-10 0,-3 0 10 15,0 0-10-15,0 0 10 0,-3 2-10 0,3-2 8 16,0 3-8-16,-3 2 8 0,0 0-8 0,-3 1 0 0,0-4 0 15,-3 6 0-15,0 0 16 0,0 2-3 0,-3-2 0 16,-3 3 0-16,0-3-13 0,-3-3 0 0,3 3 8 0,-3 0-8 16,6-3 14-16,0 3 0 0,-2-6 0 0,2 4 0 15,-6-1-5-15,0-3-1 0,3-2 0 16,3 0 0-16,-3-2-8 0,3-1 8 0,3-3-8 0,0 4 8 16,0-6 0-16,6 0 0 0,0 0 0 0,-3-3 0 15,0 0-8-15,3-4 0 0,3 1 9 0,-3-2-9 31,3 0-17-31,0-2-8 0,3 2-2 0,0-3 0 0,3 1-27 16,0 2-6-16,3-6 0 0,-3 7-517 0,0 1-103 0</inkml:trace>
  <inkml:trace contextRef="#ctx0" brushRef="#br0" timeOffset="1469.9289">3681 8329 1432 0,'0'0'32'15,"6"5"6"-15,-3 1 2 0,3 2 0 0,3-3-32 0,3 3-8 0,-6 0 0 0,3-3 0 0,0-2 30 0,0-1 5 16,0 1 1-16,0 0 0 0,0-1-19 0,-3-2-3 16,3-2-1-16,0-1 0 0,-4 0 19 0,1-2 4 15,6 0 1-15,-6-1 0 0,0-1 14 0,3-1 2 16,0 0 1-16,-3-3 0 0,3-2-17 0,0 0-3 16,-3-6-1-16,-3 3 0 0,3 0-25 0,-3-2-8 0,0-1 0 0,0-2 0 15,-3 3 17-15,0-1-3 0,0 3-1 0,-3-2 0 16,3 2-5-16,0 0-8 0,-3 3 11 15,0 0-11-15,0 2 0 0,-3 0 0 0,3-2 0 16,-3 8-9-16,3-3-4 0,0 5-1 0,3 3 0 16,0 0 0-16,0 0-1 0,-9 3 0 0,3 5 0 15,-3 0 0-15,3 0 6 0,3 5 1 0,0 0 0 16,0 3 0-16,0 0 8 0,3 2-8 0,0 1 8 0,0 2-8 16,0 3 19-16,3 0 4 0,0-3 1 0,3-3 0 15,-3 4-24-15,3-7-5 0,0 7-1 0,0-4 0 16,0 1 14-16,3-1 13 0,-3-2-2 0,3-3-1 15,0 1 0-15,0-1 0 0,0-3 0 0,2-2 0 16,-5-2 3-16,3-1 1 0,3-2 0 0,-3-3 0 16,3 0 14-16,0-3 2 0,0-2 1 0,3-3 0 15,3 0-13-15,-6-3-2 0,5-2-1 0,1-3 0 16,0 3-15-16,-3-6 9 0,6 1-9 0,-6-3 8 0,0-6 4 16,0 3 0-16,-1 0 0 0,-5 1 0 0,3 2 0 15,-3-3 0-15,3 0 0 0,0 0 0 0,-6 3 2 0,0-3 1 16,3-5 0-16,-3 3 0 0,-3-1-7 0,3 3 0 15,-3 3-8-15,3 0 12 0,-6 0 1 16,3 0 0-16,0 2 0 0,-3 1 0 0,0 2-13 0,0 2 0 16,0 1 0-16,0 3 0 0,0 2 0 0,0 2 0 15,0 1 0-15,0 5 0 0,0 0 0 0,0 0 14 16,0 0-4-16,0 0-1 0,0 0-9 0,-6 5-11 16,0 3 3-16,0 6 0 0,3-1 8 0,-3 5 0 15,3 1 0-15,0 2 0 0,3 0-16 0,-3 3 0 16,3 5-1-16,0 0 0 0,3 3 17 0,-3 2 0 15,3 1-8-15,-3 4 8 0,3 1 0 0,-3 2 0 0,0-5 0 16,3 6 0-16,-3-1 0 0,3-2 0 0,-3 0 0 16,3-3 0-16,-3-3 0 0,6 0 0 0,-3-2 0 15,3-5 0-15,-3-1 0 0,3-5 0 0,-3 0 0 0,2-2 0 16,1-3 0-16,0-3 0 0,3-5 0 0,-3 0 0 16,3-3 0-16,-3-2 0 0,0-3 11 0,3-3-11 15,0-2 12-15,0-3-4 0,3-3 0 0,-3-5-8 16,0-2 0-16,0-3 0 0,0 0-10 0,-4-3 10 15,1 0-16-15,3 0 4 0,-6-2 0 0,0-3 1 16,-3 2 11-16,0 1 0 0,3-3-9 0,-3 5 9 16,0 0 0-16,0 5 0 0,0-2 0 0,0 5 0 15,0 3 0-15,-3 3 0 0,3-1 8 0,0 3-8 16,0 8 0-16,0 0 0 0,0-5 0 0,0 5 0 16,0 0 0-16,0 0-14 0,0 0 5 0,0 0 1 15,3 0 8-15,3 2-13 0,0 1 5 0,0 0 8 0,0 2-9 16,0 0 9-16,3-2 0 0,-3 2 0 0,0 1 0 15,3-4-8-15,0 3 8 0,0-2 0 0,0 2 0 16,3-2 0-16,-7 0 0 0,4-3 0 0,0 2 0 16,-6 4 0-16,3-1 0 0,0 0 0 0,3-5 0 0,-3 6 0 15,0 1 0-15,3 4 0 0,-3 2 0 0,3 0 0 16,-3 3 0-16,0 0 0 0,3-3 0 0,-6 3 0 16,6-2 8-16,-3-1-8 0,2-3 0 0,-2 4 0 15,3-6 0-15,0-1 0 0,-3 1 0 0,6-2 9 16,-3-4-1-16,0-2 0 0,0 0 8 0,3-2 2 15,-3-4 0-15,0-2 0 0,3 1 3 0,-3-4 1 0,2 0 0 16,-2-2 0-16,-3-3-14 0,3 0-8 16,-3 1 8-16,-3-4-8 0,0 0 12 0,0 4-3 0,-3-7 0 15,0 7 0-15,0-7-9 0,-3 7 0 0,0-4 0 16,0 3 8-16,0 0 0 0,-3 6-8 0,3-1 12 0,-3 1-4 16,0 4-8-16,0 4-9 0,3-4 9 15,-5 6-13-15,8 0 13 0,-6 0-11 0,0 3 11 0,0 0-10 16,-3-1 10-16,3 1-13 0,6-3 5 0,-3 5 8 15,3-5-11-15,0 0 11 0,0 0-8 0,0 0 8 16,0 5 0-16,3 1 0 0,0-4 0 0,3 1 0 16,3 2 0-16,0-5-13 0,0 3 5 0,2 0 8 15,-2-3 0-15,3 2 0 0,3 1 9 0,0 2-1 16,0 0-16-16,3 1-4 0,-3 2 0 0,3 0 0 16,-4 2 12-16,1 3 0 0,-3 1 0 0,0-4 0 15,0 1 0-15,0-1 0 0,-3 4 0 0,0-4 8 0,0 3-8 16,-3-2 0-16,0 0 0 0,-3-1 0 15,3-2-9-15,-1-3 0 0,-2 1 0 0,0-4 0 0,3 4 9 16,-3-4 0-16,0-2 8 0,3-2-8 0,-3-4 13 0,3-2-1 16,0 1-1-16,0-4 0 0,3 0-1 0,-3-5 0 15,3 1 0-15,0-1 0 0,-3-3 2 16,3 1 0-16,-3-3 0 0,0 2 0 0,0-2 0 0,-3 2 1 16,3-2 0-16,-3 3 0 0,-1 4-13 0,-2 1 9 15,0 3-9-15,0-1 8 0,0 6-8 0,-2-1 0 16,2 6 0-16,0 0 0 0,0 0 0 0,0 0 0 15,-3 3-8-15,-6 2 8 0,6 1-11 0,-3 4 3 16,3 3 0-16,3 3 0 0,-3 0 8 0,3 5-12 16,0 1 12-16,3-1-12 0,0-3 12 0,3 1 0 15,0-1-9-15,3 1 9 0,-1-3 0 0,4 0 0 0,0-3 0 16,0-5 0-16,0 0-12 0,3-3 12 0,0-2-12 16,3-3 12-1,-3-6-50-15,2-2-2 0,-2 0-1 0,3-5 0 16,-3 3-98-16,3-6-19 0,3-3-4 0,-3-2-418 0,2 0-83 0</inkml:trace>
  <inkml:trace contextRef="#ctx0" brushRef="#br0" timeOffset="2736.883">6084 7668 2478 0,'0'0'70'0,"0"0"16"0,0 0-69 0,3 8-17 15,-1 0 0-15,1-1 0 0,3 7 0 0,-3 2 0 16,0 2 0-16,3 1 0 0,-3 2-10 0,0 3 1 16,0-1 0-16,-3 1 0 0,3 3-8 0,-3-1-2 15,0 1 0-15,0 2 0 0,0 2 9 0,0 1 2 16,0-3 0-16,0 3 0 0,0 2 8 0,-3-2 0 15,3 0 0-15,0-3 0 0,-3-3 0 0,0 4 0 16,0-7 0-16,0-1 0 0,0-1 8 0,0-5-8 16,0-3 8-16,0 0-8 0,-3-2 16 0,4-3-2 0,-1-3 0 15,3-5 0-15,0 0 2 0,0 0 0 0,-9 3 0 16,3-3 0-16,0-6-16 0,0-2 0 0,-3 0 0 16,3 0-10-16,-3-5-7 0,3 3-2 0,0-4 0 0,0 4 0 15,0-3 19-15,-3-1-10 0,3 6 10 0,3-2-8 16,-3 2 8-16,3 3 0 0,3 5 0 15,0 0 0-15,0 0 0 0,-6 2 0 0,3 6 0 0,0 0 0 16,3 3-11-16,0-1 11 0,0 9-13 0,3-1 5 16,0 1 0-16,3 2 0 0,0-2 0 0,3 2 0 15,0-5 8-15,0-3 0 0,3 3 0 0,0-3 0 16,3-3 0-16,0 1 8 0,3 0-8 0,-1-6 11 16,4 0 3-16,0-2 1 0,0 0 0 0,3-3 0 15,-1-6 6-15,4 1 2 0,0-3 0 0,0-3 0 16,0-2-15-16,-1 0-8 0,1-6 10 0,-3 1-10 15,3-3 24-15,-6 2 0 0,0 1-1 0,-1-1 0 0,-2-2-23 16,-3 3-16-16,0-4 2 0,-3 6 1 0,0-2 13 16,-3 2 8-16,0 3 0 0,-3 2-8 0,0 3 9 0,-1 3-9 15,-2 0 0-15,-3 5 9 0,0 0-9 0,0 0 12 16,0 0-12-16,0 0 12 0,0 0-12 0,0 8 0 16,-3 0 0-16,3 0 0 0,-2-1-10 0,2 1 10 15,0 0 0-15,0 0-9 0,0 3 9 0,0-3 11 16,0 0-3-16,0 0 0 0,2 0-8 0,-2-8 0 15,0 0 9-15,0 0-9 0,3 5 0 0,-3-5 0 16,6 5 0-16,-6-5 0 0,3 0 8 0,-3 0-8 16,6 6 8-16,0-6-8 0,0-3 11 0,3 0-3 0,-3-2 0 15,3 0 0-15,0-3-8 0,0-3 8 0,0 3-8 16,0-2 8-16,3-1-8 0,-3 0 0 0,3 3 0 0,-1 1 0 16,1 1 0-16,-3 4 0 0,3-4 0 15,-3 1 0-15,3 2-10 0,0-2 10 0,-3 5-13 0,0 0 5 16,3 0 8-16,0 0-8 0,-3 3 8 0,2-1-8 15,-2 1 8-15,0 2 0 0,0 1 0 0,0-1 0 16,-3 0 0-16,3 3-10 0,-3 0 10 0,3 3-13 16,-3-3 13-16,0 2 0 0,0 3 0 0,0-5-9 15,-3 3 9-15,3 0 0 0,-3 2 10 0,-3 3-10 0,0 5 0 0,0-3 0 0,0 1 0 0,-3 2 0 32,0 3 0-32,-3-3-13 0,0 3 4 0,-3 0 1 15,3-1 8-15,-3 1 0 0,-3 0 0 0,0 0 0 0,0 2 11 16,0-2-3-16,0-3 0 0,1-2 0 0,2-1-8 15,-3-4 0-15,0-4 0 0,3 3 0 16,3-5 12-16,0 0 0 0,6-8 0 0,0 0 0 0,0 0 0 16,0 0 0-16,0 0 0 0,-3-5 0 0,6-3 16 15,0-3 3-15,0-2 1 0,3-5 0 0,3-6-20 16,3 0-3-16,3-2-1 0,-1-4 0 0,4-1-8 0,0-1 0 16,3 0 0-16,0-2 0 0,0-1 0 0,0 6 0 15,-4 0 0-15,4 3 0 0,0-3 0 0,3 2-11 16,-3 3 3-16,-3 1 0 0,-1-1 8 0,1 3-8 15,0 2 8-15,-3 3-8 0,0 0 8 0,0 3 0 16,-3 0 0-16,3 2 0 0,-4 3 0 0,1 0-10 16,3 0 10-16,-3 3 0 0,3 3-12 0,-3-1 12 15,3 3-12-15,0 5 12 0,3 0-12 0,-4 3 4 0,1 3 8 0,0 5-13 16,0 0 3-16,-3 2 1 0,3 3 0 0,-3 3 0 16,-3-3 9-16,0 3 0 0,3-5 0 0,-3 2-8 15,2 0 8-15,-5 0 0 0,3 0 0 0,-3 1 8 16,-3-4-8-16,0 1 12 0,0-6-4 0,3 0 0 15,-6-2-8-15,3-3 9 0,-3 0-9 0,0-8 10 16,6 5 5-16,-6-5 1 0,0 0 0 0,0 0 0 16,0 0-6-16,3 0-1 0,0-3 0 0,3 1 0 15,0-1-9-15,-3-2 8 0,3 2-8 0,3-2 8 16,-3-1-8-16,0 4 0 0,3-4 0 0,-3 4 0 16,3 2 0-16,-4-3 0 0,4 1 0 0,-3 2-11 15,3 0-16-15,-3 0-3 16,3-3-1-16,-3 3 0 0,3-5-89 15,0 2-19-15,0-2-3 0,0-3-1 0</inkml:trace>
  <inkml:trace contextRef="#ctx0" brushRef="#br0" timeOffset="2905.379">7679 7848 2170 0,'0'0'48'0,"0"0"9"0,0 0 3 0,0 0 1 0,0 0-49 0,0 0-12 15,0 0 0-15,0 0 0 16,0 0-26-16,0 0-8 0,0 0-2 0,0 0 0 16,0 0-47-16,0 0-9 0,0 0-3 0,0 0 0 15,0 0-24-15,0 0-5 0,0 0 0 0,0 0-1 0</inkml:trace>
  <inkml:trace contextRef="#ctx0" brushRef="#br0" timeOffset="3412.5704">7813 8438 2008 0,'0'0'57'0,"0"0"12"0,6 5-55 0,-3-2-14 0,3-3 0 0,0 2 0 15,3-2 32-15,0-2 4 0,0-1 1 0,-1-2 0 16,4-3-28-16,0 0-9 0,3-3 0 0,-6-2 0 15,3 0 0-15,0-1 0 0,0 4 0 0,0-1 0 0,0 3 0 0,0 0 0 16,2 0 0-16,-2 1 0 16,0 4 10-16,0 0-2 0,0 3 0 0,0 0 0 0,0 3-8 15,3-3 0-15,0 0 0 0,-1 0 8 0,1 0-8 0,0 0 0 16,3 0 0-16,-3 0 0 0,3 3 8 16,0-3-8-16,0-6 8 0,2 4-8 0,1-1 0 15,3-5 0-15,0 3 0 0,-3-6 0 0,3 3-8 0,-1-2 8 16,1 2 0-16,0-3 0 0,-3 0 0 0,3 1 0 15,-4-1 8-15,4 3-8 0,-3 0 18 0,3 3-2 16,-3 3 0-16,3-1 0 0,-4 6 0 0,4-1 0 16,-3 3 0-16,3 3 0 0,-3 6 1 0,3-4 0 15,-4 6 0-15,4-3 0 0,-3 3-1 0,0 0-1 16,3-3 0-16,-4 1 0 0,4-4-7 0,0 1 0 0,3-1-8 16,0-2 12-16,-1-5 12 0,4-1 3 0,0 1 0 0,0-6 0 15,3 1 5-15,-1-3 2 0,1-1 0 0,0-2 0 16,5 3-2-16,-2-6 0 0,3-2 0 0,0 0 0 15,-1-3-32-15,1 3 0 0,0 0 0 0,-1-1 0 16,-2 4 0-16,3-1 0 0,-7 3 0 0,4 3 0 31,-3 2-14-31,-6 6-10 0,2 0-1 0,1 2-1 16,-6 0-66-16,-3 3-14 0,0 3-2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6809B1-C7E2-407A-8B97-29A406162E62}" type="datetimeFigureOut">
              <a:rPr lang="en-IN" smtClean="0"/>
              <a:t>27-04-2023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D06143-505A-4E82-AFC4-399DAAFBF1D2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0675291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27-04-2023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2493664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27-04-2023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365387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27-04-2023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27849063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27-04-2023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28283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27-04-2023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66725902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27-04-2023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5117227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27-04-2023</a:t>
            </a:fld>
            <a:endParaRPr lang="en-IN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0324009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27-04-2023</a:t>
            </a:fld>
            <a:endParaRPr lang="en-IN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878328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27-04-2023</a:t>
            </a:fld>
            <a:endParaRPr lang="en-IN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168169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27-04-2023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195075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1A16D-FFCB-4F18-A628-2530580CE629}" type="datetimeFigureOut">
              <a:rPr lang="en-IN" smtClean="0"/>
              <a:t>27-04-2023</a:t>
            </a:fld>
            <a:endParaRPr lang="en-IN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239021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B71A16D-FFCB-4F18-A628-2530580CE629}" type="datetimeFigureOut">
              <a:rPr lang="en-IN" smtClean="0"/>
              <a:t>27-04-2023</a:t>
            </a:fld>
            <a:endParaRPr lang="en-IN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3B536B-1388-477E-B256-C262295BB23D}" type="slidenum">
              <a:rPr lang="en-IN" smtClean="0"/>
              <a:t>‹#›</a:t>
            </a:fld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868623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emf"/><Relationship Id="rId4" Type="http://schemas.openxmlformats.org/officeDocument/2006/relationships/customXml" Target="../ink/ink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emf"/><Relationship Id="rId5" Type="http://schemas.openxmlformats.org/officeDocument/2006/relationships/customXml" Target="../ink/ink2.xml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09600" y="228600"/>
            <a:ext cx="7772400" cy="1143000"/>
          </a:xfrm>
        </p:spPr>
        <p:txBody>
          <a:bodyPr/>
          <a:lstStyle/>
          <a:p>
            <a:r>
              <a:rPr lang="en-US" altLang="en-US" sz="2800" dirty="0" smtClean="0"/>
              <a:t>Basics of Drying </a:t>
            </a:r>
            <a:r>
              <a:rPr lang="en-US" altLang="en-US" sz="2800" dirty="0" smtClean="0"/>
              <a:t>: Agricultural Products</a:t>
            </a:r>
            <a:endParaRPr lang="en-US" altLang="en-US" sz="2800" i="1" dirty="0">
              <a:latin typeface="Times New Roman" panose="02020603050405020304" pitchFamily="18" charset="0"/>
            </a:endParaRPr>
          </a:p>
        </p:txBody>
      </p:sp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304800" y="5157192"/>
            <a:ext cx="86106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/>
            <a:r>
              <a:rPr lang="en-US" altLang="en-US" sz="3200" b="1" dirty="0" smtClean="0">
                <a:solidFill>
                  <a:srgbClr val="FF9900"/>
                </a:solidFill>
                <a:latin typeface="Blackadder ITC" panose="04020505051007020D02" pitchFamily="82" charset="0"/>
              </a:rPr>
              <a:t>Use of Solar </a:t>
            </a:r>
            <a:r>
              <a:rPr lang="en-US" altLang="en-US" sz="3200" b="1" dirty="0">
                <a:solidFill>
                  <a:srgbClr val="FF9900"/>
                </a:solidFill>
                <a:latin typeface="Blackadder ITC" panose="04020505051007020D02" pitchFamily="82" charset="0"/>
              </a:rPr>
              <a:t>Energy  for </a:t>
            </a:r>
            <a:r>
              <a:rPr lang="en-US" altLang="en-US" sz="3200" b="1" dirty="0" smtClean="0">
                <a:solidFill>
                  <a:srgbClr val="FF9900"/>
                </a:solidFill>
                <a:latin typeface="Blackadder ITC" panose="04020505051007020D02" pitchFamily="82" charset="0"/>
              </a:rPr>
              <a:t>Better Dried Products</a:t>
            </a:r>
            <a:r>
              <a:rPr lang="en-US" sz="3200" dirty="0" smtClean="0">
                <a:solidFill>
                  <a:srgbClr val="FF9900"/>
                </a:solidFill>
                <a:latin typeface="Script MT Bold" panose="03040602040607080904" pitchFamily="66" charset="0"/>
              </a:rPr>
              <a:t>….</a:t>
            </a:r>
            <a:endParaRPr lang="en-US" sz="3200" dirty="0">
              <a:solidFill>
                <a:srgbClr val="FF9900"/>
              </a:solidFill>
              <a:latin typeface="Script MT Bold" panose="03040602040607080904" pitchFamily="66" charset="0"/>
            </a:endParaRPr>
          </a:p>
        </p:txBody>
      </p:sp>
      <p:grpSp>
        <p:nvGrpSpPr>
          <p:cNvPr id="52228" name="Group 8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52231" name="Group 9"/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52241" name="Rectangle 10"/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2242" name="Rectangle 11"/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grpSp>
          <p:nvGrpSpPr>
            <p:cNvPr id="52232" name="Group 12"/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52239" name="Rectangle 13"/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2240" name="Rectangle 14"/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grpSp>
          <p:nvGrpSpPr>
            <p:cNvPr id="52233" name="Group 15"/>
            <p:cNvGrpSpPr>
              <a:grpSpLocks/>
            </p:cNvGrpSpPr>
            <p:nvPr/>
          </p:nvGrpSpPr>
          <p:grpSpPr bwMode="auto">
            <a:xfrm>
              <a:off x="144" y="0"/>
              <a:ext cx="5617" cy="144"/>
              <a:chOff x="96" y="-48"/>
              <a:chExt cx="5520" cy="144"/>
            </a:xfrm>
          </p:grpSpPr>
          <p:sp>
            <p:nvSpPr>
              <p:cNvPr id="52237" name="Rectangle 16"/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2238" name="Rectangle 17"/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grpSp>
          <p:nvGrpSpPr>
            <p:cNvPr id="52234" name="Group 18"/>
            <p:cNvGrpSpPr>
              <a:grpSpLocks/>
            </p:cNvGrpSpPr>
            <p:nvPr/>
          </p:nvGrpSpPr>
          <p:grpSpPr bwMode="auto">
            <a:xfrm>
              <a:off x="144" y="4234"/>
              <a:ext cx="5617" cy="86"/>
              <a:chOff x="96" y="4176"/>
              <a:chExt cx="5520" cy="144"/>
            </a:xfrm>
          </p:grpSpPr>
          <p:sp>
            <p:nvSpPr>
              <p:cNvPr id="52235" name="Rectangle 19"/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  <p:sp>
            <p:nvSpPr>
              <p:cNvPr id="52236" name="Rectangle 20"/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</p:grpSp>
      <p:sp>
        <p:nvSpPr>
          <p:cNvPr id="19" name="Rectangle 3"/>
          <p:cNvSpPr txBox="1">
            <a:spLocks noChangeArrowheads="1"/>
          </p:cNvSpPr>
          <p:nvPr/>
        </p:nvSpPr>
        <p:spPr bwMode="auto">
          <a:xfrm>
            <a:off x="971600" y="3381055"/>
            <a:ext cx="640080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>
              <a:defRPr/>
            </a:pPr>
            <a:r>
              <a:rPr lang="en-US" altLang="en-US" sz="1800" kern="0" dirty="0" smtClean="0">
                <a:latin typeface="CommercialScript BT"/>
              </a:rPr>
              <a:t> P M V Subbarao</a:t>
            </a:r>
          </a:p>
          <a:p>
            <a:pPr eaLnBrk="1" hangingPunct="1">
              <a:defRPr/>
            </a:pPr>
            <a:r>
              <a:rPr lang="en-US" altLang="en-US" sz="1800" kern="0" dirty="0" smtClean="0">
                <a:latin typeface="CommercialScript BT"/>
              </a:rPr>
              <a:t>Professor</a:t>
            </a:r>
          </a:p>
          <a:p>
            <a:pPr eaLnBrk="1" hangingPunct="1">
              <a:defRPr/>
            </a:pPr>
            <a:r>
              <a:rPr lang="en-US" altLang="en-US" sz="1800" kern="0" dirty="0" smtClean="0">
                <a:latin typeface="Tempus Sans ITC" panose="04020404030D07020202" pitchFamily="82" charset="0"/>
              </a:rPr>
              <a:t>Mechanical Engineering Department</a:t>
            </a:r>
          </a:p>
          <a:p>
            <a:pPr eaLnBrk="1" hangingPunct="1">
              <a:defRPr/>
            </a:pPr>
            <a:r>
              <a:rPr lang="en-US" altLang="en-US" sz="1800" kern="0" dirty="0" smtClean="0">
                <a:latin typeface="Tempus Sans ITC" panose="04020404030D07020202" pitchFamily="82" charset="0"/>
              </a:rPr>
              <a:t>Head, CRDT</a:t>
            </a:r>
          </a:p>
        </p:txBody>
      </p:sp>
      <p:pic>
        <p:nvPicPr>
          <p:cNvPr id="22" name="Picture 2" descr="A picture containing shape&#10;&#10;Description automatically generated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322388"/>
            <a:ext cx="3552825" cy="187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953237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6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IN" sz="2800" dirty="0" smtClean="0"/>
              <a:t>Form Changes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75" y="1153353"/>
            <a:ext cx="8823325" cy="1771591"/>
          </a:xfrm>
        </p:spPr>
        <p:txBody>
          <a:bodyPr>
            <a:noAutofit/>
          </a:bodyPr>
          <a:lstStyle/>
          <a:p>
            <a:r>
              <a:rPr lang="en-US" sz="2400" dirty="0"/>
              <a:t>When some fruits and berries are dried, the final product has such a significant change in properties from the initial material that their dried form is given an entirely different name. </a:t>
            </a:r>
            <a:endParaRPr lang="en-US" sz="2400" dirty="0" smtClean="0"/>
          </a:p>
          <a:p>
            <a:r>
              <a:rPr lang="en-US" sz="2400" dirty="0" smtClean="0"/>
              <a:t>Dried </a:t>
            </a:r>
            <a:r>
              <a:rPr lang="en-US" sz="2400" dirty="0"/>
              <a:t>grapes become raisins, and dried plums become </a:t>
            </a:r>
            <a:r>
              <a:rPr lang="en-US" sz="2400" dirty="0" smtClean="0"/>
              <a:t>prunes. 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8836" y="3456406"/>
            <a:ext cx="3074665" cy="2448944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32336" y="3451185"/>
            <a:ext cx="3368055" cy="25072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6837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46646"/>
            <a:ext cx="6696744" cy="706090"/>
          </a:xfrm>
        </p:spPr>
        <p:txBody>
          <a:bodyPr>
            <a:normAutofit fontScale="90000"/>
          </a:bodyPr>
          <a:lstStyle/>
          <a:p>
            <a:r>
              <a:rPr lang="en-IN" sz="2800" dirty="0"/>
              <a:t>Factors Influencing Product </a:t>
            </a:r>
            <a:r>
              <a:rPr lang="en-IN" sz="2800" dirty="0" smtClean="0"/>
              <a:t>Quality: Starting Material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69377"/>
            <a:ext cx="8280920" cy="4939943"/>
          </a:xfrm>
        </p:spPr>
        <p:txBody>
          <a:bodyPr>
            <a:noAutofit/>
          </a:bodyPr>
          <a:lstStyle/>
          <a:p>
            <a:r>
              <a:rPr lang="en-US" sz="2400" dirty="0"/>
              <a:t>All starting materials need to pass a visual inspection before they can be given any additional consideration. </a:t>
            </a:r>
            <a:endParaRPr lang="en-US" sz="2400" dirty="0" smtClean="0"/>
          </a:p>
          <a:p>
            <a:r>
              <a:rPr lang="en-US" sz="2400" dirty="0" smtClean="0"/>
              <a:t>They </a:t>
            </a:r>
            <a:r>
              <a:rPr lang="en-US" sz="2400" dirty="0"/>
              <a:t>should be free from blemishes such as bruises and insect damage. </a:t>
            </a:r>
            <a:endParaRPr lang="en-US" sz="2400" dirty="0" smtClean="0"/>
          </a:p>
          <a:p>
            <a:r>
              <a:rPr lang="en-US" sz="2400" dirty="0" smtClean="0"/>
              <a:t>They </a:t>
            </a:r>
            <a:r>
              <a:rPr lang="en-US" sz="2400" dirty="0"/>
              <a:t>may need to be of a certain size or weight to make handling easier. </a:t>
            </a:r>
            <a:endParaRPr lang="en-US" sz="2400" dirty="0" smtClean="0"/>
          </a:p>
          <a:p>
            <a:r>
              <a:rPr lang="en-US" sz="2400" dirty="0" err="1" smtClean="0"/>
              <a:t>Colour</a:t>
            </a:r>
            <a:r>
              <a:rPr lang="en-US" sz="2400" dirty="0" smtClean="0"/>
              <a:t> </a:t>
            </a:r>
            <a:r>
              <a:rPr lang="en-US" sz="2400" dirty="0"/>
              <a:t>may assist in determining the desired degree of ripeness. </a:t>
            </a:r>
            <a:endParaRPr lang="en-US" sz="2400" dirty="0" smtClean="0"/>
          </a:p>
          <a:p>
            <a:r>
              <a:rPr lang="en-US" sz="2400" dirty="0" smtClean="0"/>
              <a:t>Ensuring </a:t>
            </a:r>
            <a:r>
              <a:rPr lang="en-US" sz="2400" dirty="0"/>
              <a:t>that the starting material is clean is only one of the steps necessary to prevent </a:t>
            </a:r>
            <a:r>
              <a:rPr lang="en-US" sz="2400" dirty="0" smtClean="0"/>
              <a:t>many problems related to food quality.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972484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46646"/>
            <a:ext cx="6696744" cy="706090"/>
          </a:xfrm>
        </p:spPr>
        <p:txBody>
          <a:bodyPr>
            <a:normAutofit fontScale="90000"/>
          </a:bodyPr>
          <a:lstStyle/>
          <a:p>
            <a:r>
              <a:rPr lang="en-IN" sz="2800" dirty="0"/>
              <a:t>Factors Influencing Product </a:t>
            </a:r>
            <a:r>
              <a:rPr lang="en-IN" sz="2800" dirty="0" smtClean="0"/>
              <a:t>Quality: Starting Material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69377"/>
            <a:ext cx="8280920" cy="4939943"/>
          </a:xfrm>
        </p:spPr>
        <p:txBody>
          <a:bodyPr>
            <a:noAutofit/>
          </a:bodyPr>
          <a:lstStyle/>
          <a:p>
            <a:r>
              <a:rPr lang="en-US" sz="2400" dirty="0"/>
              <a:t>All starting materials need to pass a visual inspection before they can be given any additional consideration. </a:t>
            </a:r>
            <a:endParaRPr lang="en-US" sz="2400" dirty="0" smtClean="0"/>
          </a:p>
          <a:p>
            <a:r>
              <a:rPr lang="en-US" sz="2400" dirty="0" smtClean="0"/>
              <a:t>They </a:t>
            </a:r>
            <a:r>
              <a:rPr lang="en-US" sz="2400" dirty="0"/>
              <a:t>should be free from blemishes such as bruises and insect damage. </a:t>
            </a:r>
            <a:endParaRPr lang="en-US" sz="2400" dirty="0" smtClean="0"/>
          </a:p>
          <a:p>
            <a:r>
              <a:rPr lang="en-US" sz="2400" dirty="0" smtClean="0"/>
              <a:t>They </a:t>
            </a:r>
            <a:r>
              <a:rPr lang="en-US" sz="2400" dirty="0"/>
              <a:t>may need to be of a certain size or weight to make handling easier. </a:t>
            </a:r>
            <a:endParaRPr lang="en-US" sz="2400" dirty="0" smtClean="0"/>
          </a:p>
          <a:p>
            <a:r>
              <a:rPr lang="en-US" sz="2400" dirty="0" err="1" smtClean="0"/>
              <a:t>Colour</a:t>
            </a:r>
            <a:r>
              <a:rPr lang="en-US" sz="2400" dirty="0" smtClean="0"/>
              <a:t> </a:t>
            </a:r>
            <a:r>
              <a:rPr lang="en-US" sz="2400" dirty="0"/>
              <a:t>may assist in determining the desired degree of ripeness. </a:t>
            </a:r>
            <a:endParaRPr lang="en-US" sz="2400" dirty="0" smtClean="0"/>
          </a:p>
          <a:p>
            <a:r>
              <a:rPr lang="en-US" sz="2400" dirty="0" smtClean="0"/>
              <a:t>Ensuring </a:t>
            </a:r>
            <a:r>
              <a:rPr lang="en-US" sz="2400" dirty="0"/>
              <a:t>that the starting material is clean is only one of the steps necessary to prevent </a:t>
            </a:r>
            <a:r>
              <a:rPr lang="en-US" sz="2400" dirty="0" smtClean="0"/>
              <a:t>many problems related to quality.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2834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46646"/>
            <a:ext cx="6696744" cy="706090"/>
          </a:xfrm>
        </p:spPr>
        <p:txBody>
          <a:bodyPr>
            <a:normAutofit/>
          </a:bodyPr>
          <a:lstStyle/>
          <a:p>
            <a:r>
              <a:rPr lang="en-IN" sz="2800" dirty="0"/>
              <a:t>Factors Influencing Product </a:t>
            </a:r>
            <a:r>
              <a:rPr lang="en-IN" sz="2800" dirty="0" smtClean="0"/>
              <a:t>Quality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80920" cy="4939943"/>
          </a:xfrm>
        </p:spPr>
        <p:txBody>
          <a:bodyPr>
            <a:noAutofit/>
          </a:bodyPr>
          <a:lstStyle/>
          <a:p>
            <a:r>
              <a:rPr lang="en-US" sz="2400" dirty="0" smtClean="0"/>
              <a:t>Aroma: It </a:t>
            </a:r>
            <a:r>
              <a:rPr lang="en-US" sz="2400" dirty="0"/>
              <a:t>is often possible to pick the desired starting material by examining how it smells. </a:t>
            </a:r>
            <a:endParaRPr lang="en-US" sz="2400" dirty="0" smtClean="0"/>
          </a:p>
          <a:p>
            <a:r>
              <a:rPr lang="en-US" sz="2400" dirty="0" smtClean="0"/>
              <a:t>Many </a:t>
            </a:r>
            <a:r>
              <a:rPr lang="en-US" sz="2400" dirty="0"/>
              <a:t>fruits, such as mangoes, have a characteristic aroma that may help in assessing the quality of the starting material. </a:t>
            </a:r>
            <a:endParaRPr lang="en-US" sz="2400" dirty="0" smtClean="0"/>
          </a:p>
          <a:p>
            <a:r>
              <a:rPr lang="en-US" sz="2400" dirty="0" smtClean="0"/>
              <a:t>In </a:t>
            </a:r>
            <a:r>
              <a:rPr lang="en-US" sz="2400" dirty="0"/>
              <a:t>general, any fruit with an uncharacteristic or suspicious </a:t>
            </a:r>
            <a:r>
              <a:rPr lang="en-US" sz="2400" dirty="0" err="1"/>
              <a:t>odour</a:t>
            </a:r>
            <a:r>
              <a:rPr lang="en-US" sz="2400" dirty="0"/>
              <a:t> should be </a:t>
            </a:r>
            <a:r>
              <a:rPr lang="en-US" sz="2400" dirty="0" smtClean="0"/>
              <a:t>avoided.</a:t>
            </a:r>
          </a:p>
          <a:p>
            <a:r>
              <a:rPr lang="en-IN" sz="2400" dirty="0"/>
              <a:t>Source: </a:t>
            </a:r>
            <a:r>
              <a:rPr lang="en-US" sz="2400" dirty="0"/>
              <a:t>Were they sprayed with insecticides or pesticides? </a:t>
            </a:r>
            <a:endParaRPr lang="en-US" sz="2400" dirty="0" smtClean="0"/>
          </a:p>
          <a:p>
            <a:r>
              <a:rPr lang="en-US" sz="2400" dirty="0" smtClean="0"/>
              <a:t>Were </a:t>
            </a:r>
            <a:r>
              <a:rPr lang="en-US" sz="2400" dirty="0"/>
              <a:t>any fertilizers used, and if so, were they appropriate? </a:t>
            </a:r>
            <a:endParaRPr lang="en-US" sz="2400" dirty="0" smtClean="0"/>
          </a:p>
          <a:p>
            <a:r>
              <a:rPr lang="en-US" sz="2400" dirty="0" smtClean="0"/>
              <a:t>What </a:t>
            </a:r>
            <a:r>
              <a:rPr lang="en-US" sz="2400" dirty="0"/>
              <a:t>were the general conditions under which the materials were grown? </a:t>
            </a:r>
            <a:endParaRPr lang="en-US" sz="2400" dirty="0" smtClean="0"/>
          </a:p>
          <a:p>
            <a:r>
              <a:rPr lang="en-US" sz="2400" dirty="0" smtClean="0"/>
              <a:t>Are </a:t>
            </a:r>
            <a:r>
              <a:rPr lang="en-US" sz="2400" dirty="0"/>
              <a:t>there any potential health risks imposed by the growing, harvesting, or storage and handling </a:t>
            </a:r>
            <a:r>
              <a:rPr lang="en-US" sz="2400" dirty="0" smtClean="0"/>
              <a:t>conditions?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555024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46646"/>
            <a:ext cx="6696744" cy="706090"/>
          </a:xfrm>
        </p:spPr>
        <p:txBody>
          <a:bodyPr>
            <a:normAutofit/>
          </a:bodyPr>
          <a:lstStyle/>
          <a:p>
            <a:r>
              <a:rPr lang="en-IN" sz="2800" dirty="0"/>
              <a:t>Factors Influencing Product </a:t>
            </a:r>
            <a:r>
              <a:rPr lang="en-IN" sz="2800" dirty="0" smtClean="0"/>
              <a:t>Quality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80920" cy="4939943"/>
          </a:xfrm>
        </p:spPr>
        <p:txBody>
          <a:bodyPr>
            <a:noAutofit/>
          </a:bodyPr>
          <a:lstStyle/>
          <a:p>
            <a:r>
              <a:rPr lang="en-US" sz="2400" dirty="0"/>
              <a:t>Taste: </a:t>
            </a:r>
            <a:r>
              <a:rPr lang="en-US" sz="2400" dirty="0" smtClean="0"/>
              <a:t>Dried </a:t>
            </a:r>
            <a:r>
              <a:rPr lang="en-US" sz="2400" dirty="0"/>
              <a:t>fruits and vegetables will end up as a food product, it is a good idea to taste the starting material. </a:t>
            </a:r>
            <a:endParaRPr lang="en-US" sz="2400" dirty="0" smtClean="0"/>
          </a:p>
          <a:p>
            <a:r>
              <a:rPr lang="en-US" sz="2400" dirty="0" smtClean="0"/>
              <a:t>Fruits </a:t>
            </a:r>
            <a:r>
              <a:rPr lang="en-US" sz="2400" dirty="0"/>
              <a:t>and berries which are not sufficiently sweet or have an undesirable texture, or “mouth-feel”, should not be used. </a:t>
            </a:r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is a difficult point to describe or define. </a:t>
            </a:r>
            <a:endParaRPr lang="en-US" sz="2400" dirty="0" smtClean="0"/>
          </a:p>
          <a:p>
            <a:r>
              <a:rPr lang="en-US" sz="2400" dirty="0" smtClean="0"/>
              <a:t>Basic </a:t>
            </a:r>
            <a:r>
              <a:rPr lang="en-US" sz="2400" dirty="0"/>
              <a:t>descriptions outlining examples of desirable </a:t>
            </a:r>
            <a:r>
              <a:rPr lang="en-US" sz="2400" dirty="0" err="1"/>
              <a:t>flavour</a:t>
            </a:r>
            <a:r>
              <a:rPr lang="en-US" sz="2400" dirty="0"/>
              <a:t> attributes can go a long way to assuring a higher quality finished product</a:t>
            </a:r>
            <a:r>
              <a:rPr lang="en-US" sz="2400" dirty="0" smtClean="0"/>
              <a:t>.</a:t>
            </a: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7489760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346646"/>
            <a:ext cx="6696744" cy="706090"/>
          </a:xfrm>
        </p:spPr>
        <p:txBody>
          <a:bodyPr>
            <a:normAutofit/>
          </a:bodyPr>
          <a:lstStyle/>
          <a:p>
            <a:r>
              <a:rPr lang="en-IN" sz="2800" dirty="0"/>
              <a:t>Factors Influencing Product </a:t>
            </a:r>
            <a:r>
              <a:rPr lang="en-IN" sz="2800" dirty="0" smtClean="0"/>
              <a:t>Quality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340768"/>
            <a:ext cx="8280920" cy="4939943"/>
          </a:xfrm>
        </p:spPr>
        <p:txBody>
          <a:bodyPr>
            <a:noAutofit/>
          </a:bodyPr>
          <a:lstStyle/>
          <a:p>
            <a:r>
              <a:rPr lang="en-IN" sz="2400" dirty="0" smtClean="0"/>
              <a:t>Variety</a:t>
            </a:r>
            <a:r>
              <a:rPr lang="en-IN" sz="2400" dirty="0"/>
              <a:t>: </a:t>
            </a:r>
            <a:r>
              <a:rPr lang="en-US" sz="2400" dirty="0"/>
              <a:t>Certain varieties of fruits such as mangoes or apples may have better properties for drying than others. </a:t>
            </a:r>
            <a:endParaRPr lang="en-US" sz="2400" dirty="0" smtClean="0"/>
          </a:p>
          <a:p>
            <a:r>
              <a:rPr lang="en-US" sz="2400" dirty="0" smtClean="0"/>
              <a:t>Some </a:t>
            </a:r>
            <a:r>
              <a:rPr lang="en-US" sz="2400" dirty="0"/>
              <a:t>mangoes are large and juicy with a high level of sweetness</a:t>
            </a:r>
            <a:r>
              <a:rPr lang="en-US" sz="2400" dirty="0" smtClean="0"/>
              <a:t>.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Others may be smaller with a higher </a:t>
            </a:r>
            <a:r>
              <a:rPr lang="en-US" sz="2400" dirty="0" err="1"/>
              <a:t>fibre</a:t>
            </a:r>
            <a:r>
              <a:rPr lang="en-US" sz="2400" dirty="0"/>
              <a:t> content and lower sweetness level. </a:t>
            </a:r>
            <a:endParaRPr lang="en-US" sz="2400" dirty="0" smtClean="0"/>
          </a:p>
          <a:p>
            <a:r>
              <a:rPr lang="en-US" sz="2400" dirty="0" smtClean="0"/>
              <a:t>There </a:t>
            </a:r>
            <a:r>
              <a:rPr lang="en-US" sz="2400" dirty="0"/>
              <a:t>is also the need to understand which varieties will give you the best finished product to meet the needs of your customers. </a:t>
            </a:r>
            <a:endParaRPr lang="en-US" sz="2400" dirty="0" smtClean="0"/>
          </a:p>
          <a:p>
            <a:r>
              <a:rPr lang="en-US" sz="2400" dirty="0" smtClean="0"/>
              <a:t>You </a:t>
            </a:r>
            <a:r>
              <a:rPr lang="en-US" sz="2400" dirty="0"/>
              <a:t>may need to process a number of different varieties to satisfy the different preferences of the consumers. </a:t>
            </a:r>
            <a:endParaRPr lang="en-US" sz="2400" dirty="0" smtClean="0"/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6471872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343088"/>
            <a:ext cx="7886700" cy="421616"/>
          </a:xfrm>
        </p:spPr>
        <p:txBody>
          <a:bodyPr>
            <a:noAutofit/>
          </a:bodyPr>
          <a:lstStyle/>
          <a:p>
            <a:pPr lvl="1" algn="ctr" rtl="0">
              <a:lnSpc>
                <a:spcPct val="90000"/>
              </a:lnSpc>
              <a:spcBef>
                <a:spcPct val="0"/>
              </a:spcBef>
            </a:pP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IN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Solar </a:t>
            </a:r>
            <a:r>
              <a:rPr lang="en-I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Dryer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747468" y="1261440"/>
            <a:ext cx="324820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I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Basic design of </a:t>
            </a:r>
            <a:r>
              <a:rPr lang="en-IN" sz="24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 Improved Solar </a:t>
            </a:r>
            <a:r>
              <a:rPr lang="en-IN" sz="2400" dirty="0">
                <a:latin typeface="Times New Roman" panose="02020603050405020304" pitchFamily="18" charset="0"/>
                <a:ea typeface="Calibri" panose="020F0502020204030204" pitchFamily="34" charset="0"/>
              </a:rPr>
              <a:t>dryer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3851920" y="1268760"/>
            <a:ext cx="5034503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b="1" dirty="0">
                <a:latin typeface="Times New Roman" panose="02020603050405020304" pitchFamily="18" charset="0"/>
                <a:ea typeface="Calibri" panose="020F0502020204030204" pitchFamily="34" charset="0"/>
              </a:rPr>
              <a:t>The design parameters: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Specifications of fruits and vegetables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Amount of product to be dried.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Amount of thermal energy required.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Duration of drying.</a:t>
            </a:r>
            <a:endParaRPr lang="en-IN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Design Input </a:t>
            </a:r>
            <a:r>
              <a:rPr lang="en-IN" sz="20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Parameters : 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Solar </a:t>
            </a:r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flux, air velocity, ambient temperature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u="sng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Investigating </a:t>
            </a:r>
            <a:r>
              <a:rPr lang="en-IN" sz="2000" u="sng" dirty="0">
                <a:latin typeface="Times New Roman" panose="02020603050405020304" pitchFamily="18" charset="0"/>
                <a:ea typeface="Calibri" panose="020F0502020204030204" pitchFamily="34" charset="0"/>
              </a:rPr>
              <a:t>Parameters 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Product Temperature, </a:t>
            </a:r>
            <a:r>
              <a:rPr lang="en-IN" sz="2000" dirty="0">
                <a:latin typeface="Times New Roman" panose="02020603050405020304" pitchFamily="18" charset="0"/>
                <a:ea typeface="Calibri" panose="020F0502020204030204" pitchFamily="34" charset="0"/>
              </a:rPr>
              <a:t>collector area, gap between the </a:t>
            </a:r>
            <a:r>
              <a:rPr lang="en-IN" sz="2000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collector and glass.</a:t>
            </a:r>
            <a:endParaRPr lang="en-IN" sz="2000" dirty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u="sng" dirty="0" smtClean="0">
                <a:latin typeface="Times New Roman" panose="02020603050405020304" pitchFamily="18" charset="0"/>
              </a:rPr>
              <a:t>Output: </a:t>
            </a:r>
            <a:r>
              <a:rPr lang="en-IN" sz="2000" dirty="0" smtClean="0">
                <a:latin typeface="Times New Roman" panose="02020603050405020304" pitchFamily="18" charset="0"/>
              </a:rPr>
              <a:t>Different </a:t>
            </a:r>
            <a:r>
              <a:rPr lang="en-IN" sz="2000" dirty="0">
                <a:latin typeface="Times New Roman" panose="02020603050405020304" pitchFamily="18" charset="0"/>
              </a:rPr>
              <a:t>values of temperature for the day like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</a:rPr>
              <a:t>Air Temperature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</a:rPr>
              <a:t>Inner Glass Temperature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</a:rPr>
              <a:t>Outer Glass Temperature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>
                <a:latin typeface="Times New Roman" panose="02020603050405020304" pitchFamily="18" charset="0"/>
              </a:rPr>
              <a:t>Collector Basin Temperature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</p:txBody>
      </p:sp>
      <p:pic>
        <p:nvPicPr>
          <p:cNvPr id="7" name="Picture 6" descr="D:\IITD\Solar Dryer\Design\New Design\Solar Dryer Design Outline.jpg"/>
          <p:cNvPicPr/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95" r="66099" b="30200"/>
          <a:stretch/>
        </p:blipFill>
        <p:spPr bwMode="auto">
          <a:xfrm>
            <a:off x="179512" y="2291000"/>
            <a:ext cx="3600241" cy="4090328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9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11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13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15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25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6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6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23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4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7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21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2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8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9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14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12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3" name="Ink 2"/>
              <p14:cNvContentPartPr/>
              <p14:nvPr/>
            </p14:nvContentPartPr>
            <p14:xfrm>
              <a:off x="1022040" y="2120400"/>
              <a:ext cx="6398640" cy="4118760"/>
            </p14:xfrm>
          </p:contentPart>
        </mc:Choice>
        <mc:Fallback xmlns="">
          <p:pic>
            <p:nvPicPr>
              <p:cNvPr id="3" name="Ink 2"/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13400" y="2112480"/>
                <a:ext cx="6417000" cy="4131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604605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57237"/>
          </a:xfrm>
        </p:spPr>
        <p:txBody>
          <a:bodyPr>
            <a:normAutofit/>
          </a:bodyPr>
          <a:lstStyle/>
          <a:p>
            <a:r>
              <a:rPr lang="en-US" sz="2800" dirty="0" smtClean="0"/>
              <a:t>Basics of Drying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74" y="1264934"/>
            <a:ext cx="8747125" cy="5044386"/>
          </a:xfrm>
        </p:spPr>
        <p:txBody>
          <a:bodyPr>
            <a:noAutofit/>
          </a:bodyPr>
          <a:lstStyle/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Drying has been and continues to be a major method of preserving agricultural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products.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It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an integral part of agricultural processing and is usually the last step of operation before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storage. </a:t>
            </a:r>
          </a:p>
          <a:p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efined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as the removal of moisture by heat from a substance which yields a solid product at an acceptable moisture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level (AML).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This acceptable limit is the one which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prevents deterioration within a certain period of time for marketing, safe storage, processing, or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transportation.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Drying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consists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of;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process of heat transfer to the product from the heating source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mass transfer of moisture from the interior of the product to its surface and from this surface to the surrounding </a:t>
            </a:r>
            <a:r>
              <a:rPr lang="en-US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air. </a:t>
            </a:r>
            <a:endParaRPr lang="en-IN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1019493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Physics of Drying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Inherent water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is vaporized in the product matrix by heated air resulting in a phase change which involves high energy consumption and eventually gross product drying.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With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drying, weight and volume of products are reduced, packing and storage spaces are minimized, transport cost is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lessened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Drying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enables the product to store well under ambient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conditions. 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Agricultural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products are characterized with high initial moisture content of about 70% to 90%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wb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at harvest. </a:t>
            </a:r>
            <a:endParaRPr lang="en-US" sz="24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They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are classified as highly perishable commodities which require to be dried to a safe moisture level of about 7% – 15% (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wb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AML depends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the crop variety, slice thickness, length of time in storage, storage structure, geographical location and product’s end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use.</a:t>
            </a:r>
          </a:p>
          <a:p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Proper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long term storage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demands suppression of the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activities of the microorganisms, enzymes or ferments in the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material. </a:t>
            </a:r>
            <a:endParaRPr lang="en-IN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634075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Requirement of Thermal Energy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9260" y="1393022"/>
            <a:ext cx="8431212" cy="4844290"/>
          </a:xfrm>
        </p:spPr>
        <p:txBody>
          <a:bodyPr>
            <a:normAutofit fontScale="85000" lnSpcReduction="20000"/>
          </a:bodyPr>
          <a:lstStyle/>
          <a:p>
            <a:r>
              <a:rPr lang="en-US" sz="2400" dirty="0" smtClean="0"/>
              <a:t>Considerable </a:t>
            </a:r>
            <a:r>
              <a:rPr lang="en-US" sz="2400" dirty="0"/>
              <a:t>amounts of </a:t>
            </a:r>
            <a:r>
              <a:rPr lang="en-US" sz="2400" dirty="0" smtClean="0"/>
              <a:t>thermal energy </a:t>
            </a:r>
            <a:r>
              <a:rPr lang="en-US" sz="2400" dirty="0"/>
              <a:t>is </a:t>
            </a:r>
            <a:r>
              <a:rPr lang="en-US" sz="2400" dirty="0" smtClean="0"/>
              <a:t>required;</a:t>
            </a:r>
          </a:p>
          <a:p>
            <a:r>
              <a:rPr lang="en-US" sz="2400" dirty="0" smtClean="0"/>
              <a:t> </a:t>
            </a:r>
            <a:r>
              <a:rPr lang="en-US" sz="2400" dirty="0"/>
              <a:t>to heat the drying air so as to vaporize the internal water to the crop surface, </a:t>
            </a:r>
            <a:r>
              <a:rPr lang="en-US" sz="2400" dirty="0" smtClean="0"/>
              <a:t>and </a:t>
            </a:r>
          </a:p>
          <a:p>
            <a:r>
              <a:rPr lang="en-US" sz="2400" dirty="0" smtClean="0"/>
              <a:t>to transfer to the </a:t>
            </a:r>
            <a:r>
              <a:rPr lang="en-US" sz="2400" dirty="0"/>
              <a:t>ambient air.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theoretical energy for dehydration of sliced fruits and vegetables varies for each </a:t>
            </a:r>
            <a:r>
              <a:rPr lang="en-US" sz="2400" dirty="0" smtClean="0"/>
              <a:t>variety.</a:t>
            </a:r>
          </a:p>
          <a:p>
            <a:r>
              <a:rPr lang="en-US" sz="2400" dirty="0" smtClean="0"/>
              <a:t>The average value is  </a:t>
            </a:r>
            <a:r>
              <a:rPr lang="en-US" sz="2400" dirty="0"/>
              <a:t>1.5 x 10</a:t>
            </a:r>
            <a:r>
              <a:rPr lang="en-US" sz="2400" baseline="30000" dirty="0"/>
              <a:t>6</a:t>
            </a:r>
            <a:r>
              <a:rPr lang="en-US" sz="2400" dirty="0"/>
              <a:t> </a:t>
            </a:r>
            <a:r>
              <a:rPr lang="en-US" sz="2400" dirty="0" smtClean="0"/>
              <a:t>kJ/ton </a:t>
            </a:r>
            <a:r>
              <a:rPr lang="en-US" sz="2400" dirty="0"/>
              <a:t>of water </a:t>
            </a:r>
            <a:r>
              <a:rPr lang="en-US" sz="2400" dirty="0" smtClean="0"/>
              <a:t>removed.</a:t>
            </a:r>
          </a:p>
          <a:p>
            <a:r>
              <a:rPr lang="en-US" sz="2400" dirty="0" smtClean="0"/>
              <a:t>Sliced </a:t>
            </a:r>
            <a:r>
              <a:rPr lang="en-US" sz="2400" dirty="0"/>
              <a:t>crop energy requirement for drying have been found to vary due to the type of crop, moisture content at harvest, desired moisture </a:t>
            </a:r>
            <a:r>
              <a:rPr lang="en-US" sz="2400" dirty="0" smtClean="0"/>
              <a:t>content’</a:t>
            </a:r>
          </a:p>
          <a:p>
            <a:r>
              <a:rPr lang="en-US" sz="2400" dirty="0" smtClean="0"/>
              <a:t>Crop </a:t>
            </a:r>
            <a:r>
              <a:rPr lang="en-US" sz="2400" dirty="0"/>
              <a:t>specific heat capacity, latent heat of vaporization of water, intended use, gross mass, size, shape, and </a:t>
            </a:r>
            <a:endParaRPr lang="en-US" sz="2400" dirty="0" smtClean="0"/>
          </a:p>
          <a:p>
            <a:r>
              <a:rPr lang="en-US" sz="2400" dirty="0" smtClean="0"/>
              <a:t>biological </a:t>
            </a:r>
            <a:r>
              <a:rPr lang="en-US" sz="2400" dirty="0"/>
              <a:t>characteristics such as surface texture, crop porosity, nutritional content, </a:t>
            </a:r>
            <a:endParaRPr lang="en-US" sz="2400" dirty="0" smtClean="0"/>
          </a:p>
          <a:p>
            <a:r>
              <a:rPr lang="en-US" sz="2400" dirty="0" smtClean="0"/>
              <a:t>drying </a:t>
            </a:r>
            <a:r>
              <a:rPr lang="en-US" sz="2400" dirty="0"/>
              <a:t>times, production capacity, drying temperatures as well as operating pressure and the efficiency of the drying </a:t>
            </a:r>
            <a:r>
              <a:rPr lang="en-US" sz="2400" dirty="0" smtClean="0"/>
              <a:t>equipment. </a:t>
            </a:r>
          </a:p>
          <a:p>
            <a:r>
              <a:rPr lang="en-US" sz="2400" dirty="0" smtClean="0"/>
              <a:t>Long </a:t>
            </a:r>
            <a:r>
              <a:rPr lang="en-US" sz="2400" dirty="0"/>
              <a:t>drying periods tend to increase the energy requirement for the production of a unit dried product due to the </a:t>
            </a:r>
            <a:r>
              <a:rPr lang="en-US" sz="2400" dirty="0" smtClean="0"/>
              <a:t>losses.</a:t>
            </a:r>
            <a:endParaRPr lang="en-IN" sz="2400" dirty="0"/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99562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Moisture Content</a:t>
            </a:r>
            <a:endParaRPr lang="en-IN" sz="2800" dirty="0"/>
          </a:p>
        </p:txBody>
      </p:sp>
      <p:pic>
        <p:nvPicPr>
          <p:cNvPr id="21" name="Content Placeholder 20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83568" y="1268760"/>
            <a:ext cx="3613806" cy="2128416"/>
          </a:xfrm>
          <a:prstGeom prst="rect">
            <a:avLst/>
          </a:prstGeom>
        </p:spPr>
      </p:pic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90262" y="2924944"/>
            <a:ext cx="3326154" cy="2298378"/>
          </a:xfrm>
          <a:prstGeom prst="rect">
            <a:avLst/>
          </a:prstGeom>
        </p:spPr>
      </p:pic>
      <p:sp>
        <p:nvSpPr>
          <p:cNvPr id="23" name="Rectangle 22"/>
          <p:cNvSpPr/>
          <p:nvPr/>
        </p:nvSpPr>
        <p:spPr>
          <a:xfrm>
            <a:off x="765801" y="3467036"/>
            <a:ext cx="363259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A hot yellow pepper weighing 56.4 grams </a:t>
            </a:r>
            <a:r>
              <a:rPr lang="en-US" dirty="0" smtClean="0"/>
              <a:t>contains 52.9 </a:t>
            </a:r>
            <a:r>
              <a:rPr lang="en-US" dirty="0"/>
              <a:t>grams of water</a:t>
            </a:r>
            <a:endParaRPr lang="en-IN" dirty="0"/>
          </a:p>
        </p:txBody>
      </p:sp>
      <p:sp>
        <p:nvSpPr>
          <p:cNvPr id="24" name="Rectangle 23"/>
          <p:cNvSpPr/>
          <p:nvPr/>
        </p:nvSpPr>
        <p:spPr>
          <a:xfrm>
            <a:off x="3960440" y="5446965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dirty="0"/>
              <a:t>300 grams of water </a:t>
            </a:r>
            <a:r>
              <a:rPr lang="en-US" dirty="0" smtClean="0"/>
              <a:t>is present in </a:t>
            </a:r>
            <a:r>
              <a:rPr lang="en-US" dirty="0" err="1" smtClean="0"/>
              <a:t>amango</a:t>
            </a:r>
            <a:r>
              <a:rPr lang="en-US" dirty="0" smtClean="0"/>
              <a:t> </a:t>
            </a:r>
            <a:r>
              <a:rPr lang="en-US" dirty="0"/>
              <a:t>which weighs 353 grams</a:t>
            </a: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7626676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US" sz="2800" dirty="0" smtClean="0"/>
              <a:t>Reduction of Weight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384" y="1303254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en-US" sz="2400" dirty="0" smtClean="0"/>
              <a:t>Drying makes </a:t>
            </a:r>
            <a:r>
              <a:rPr lang="en-US" sz="2400" dirty="0"/>
              <a:t>a very large difference between the weight of the fresh </a:t>
            </a:r>
            <a:r>
              <a:rPr lang="en-US" sz="2400" dirty="0" smtClean="0"/>
              <a:t>and the dried</a:t>
            </a:r>
            <a:r>
              <a:rPr lang="en-US" sz="2400" dirty="0"/>
              <a:t>. </a:t>
            </a:r>
            <a:endParaRPr lang="en-US" sz="2400" dirty="0" smtClean="0"/>
          </a:p>
          <a:p>
            <a:r>
              <a:rPr lang="en-US" sz="2400" dirty="0" smtClean="0"/>
              <a:t>A </a:t>
            </a:r>
            <a:r>
              <a:rPr lang="en-US" sz="2400" dirty="0"/>
              <a:t>benefit of the weight reduction is that dried products can be shipped at a lower </a:t>
            </a:r>
            <a:r>
              <a:rPr lang="en-US" sz="2400" dirty="0" smtClean="0"/>
              <a:t>cost.</a:t>
            </a:r>
          </a:p>
          <a:p>
            <a:r>
              <a:rPr lang="en-US" sz="2400" dirty="0" smtClean="0"/>
              <a:t>For </a:t>
            </a:r>
            <a:r>
              <a:rPr lang="en-US" sz="2400" dirty="0"/>
              <a:t>example: 100 kg of fresh peppers with a moisture content of 93% by weight can be dried to give about 7.8 kg of dried pepper slices. </a:t>
            </a:r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includes the 7.0 kg of solids plus 0.8 kg of water that is left in the dried slices. </a:t>
            </a:r>
            <a:endParaRPr lang="en-US" sz="2400" dirty="0" smtClean="0"/>
          </a:p>
          <a:p>
            <a:r>
              <a:rPr lang="en-US" sz="2400" dirty="0" smtClean="0"/>
              <a:t>Only </a:t>
            </a:r>
            <a:r>
              <a:rPr lang="en-US" sz="2400" dirty="0"/>
              <a:t>the solids portion of the peppers </a:t>
            </a:r>
            <a:r>
              <a:rPr lang="en-US" sz="2400" dirty="0" smtClean="0"/>
              <a:t>are transported and </a:t>
            </a:r>
            <a:r>
              <a:rPr lang="en-US" sz="2400" dirty="0"/>
              <a:t>a small amount of water, thereby </a:t>
            </a:r>
            <a:r>
              <a:rPr lang="en-US" sz="2400" dirty="0" smtClean="0"/>
              <a:t>reduction of transportation avoiding </a:t>
            </a:r>
            <a:r>
              <a:rPr lang="en-US" sz="2400" dirty="0"/>
              <a:t>the </a:t>
            </a:r>
            <a:r>
              <a:rPr lang="en-US" sz="2400" dirty="0" smtClean="0"/>
              <a:t>expenses.  </a:t>
            </a:r>
            <a:endParaRPr lang="en-IN" sz="2400" dirty="0"/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451038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dirty="0" smtClean="0"/>
              <a:t>Reduction of Volume</a:t>
            </a:r>
            <a:endParaRPr lang="en-IN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4384" y="1303255"/>
            <a:ext cx="8229600" cy="1261650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Removing the water from fleshy produce </a:t>
            </a:r>
            <a:r>
              <a:rPr lang="en-US" sz="2400" dirty="0" smtClean="0"/>
              <a:t>to </a:t>
            </a:r>
            <a:r>
              <a:rPr lang="en-US" sz="2400" dirty="0"/>
              <a:t>shrink in size. </a:t>
            </a:r>
            <a:endParaRPr lang="en-US" sz="2400" dirty="0" smtClean="0"/>
          </a:p>
          <a:p>
            <a:r>
              <a:rPr lang="en-US" sz="2400" dirty="0" smtClean="0"/>
              <a:t>Therefore</a:t>
            </a:r>
            <a:r>
              <a:rPr lang="en-US" sz="2400" dirty="0"/>
              <a:t>, the dried </a:t>
            </a:r>
            <a:r>
              <a:rPr lang="en-US" sz="2400" dirty="0" smtClean="0"/>
              <a:t>products </a:t>
            </a:r>
            <a:r>
              <a:rPr lang="en-US" sz="2400" dirty="0"/>
              <a:t>take less volume to store or transport than their fresh counterparts. </a:t>
            </a:r>
            <a:endParaRPr lang="en-US" sz="2400" dirty="0" smtClean="0"/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21" name="Pictur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584" y="3198697"/>
            <a:ext cx="2690657" cy="2032447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41866" y="3023662"/>
            <a:ext cx="2736313" cy="202349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3" name="Ink 22"/>
              <p14:cNvContentPartPr/>
              <p14:nvPr/>
            </p14:nvContentPartPr>
            <p14:xfrm>
              <a:off x="1139760" y="2713680"/>
              <a:ext cx="2412720" cy="446040"/>
            </p14:xfrm>
          </p:contentPart>
        </mc:Choice>
        <mc:Fallback xmlns="">
          <p:pic>
            <p:nvPicPr>
              <p:cNvPr id="23" name="Ink 22"/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30400" y="2704320"/>
                <a:ext cx="2433600" cy="4676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21506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06090"/>
          </a:xfrm>
        </p:spPr>
        <p:txBody>
          <a:bodyPr>
            <a:normAutofit/>
          </a:bodyPr>
          <a:lstStyle/>
          <a:p>
            <a:r>
              <a:rPr lang="en-IN" sz="2800" dirty="0"/>
              <a:t>Taste and Texture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0675" y="1153353"/>
            <a:ext cx="8823325" cy="5302663"/>
          </a:xfrm>
        </p:spPr>
        <p:txBody>
          <a:bodyPr>
            <a:noAutofit/>
          </a:bodyPr>
          <a:lstStyle/>
          <a:p>
            <a:r>
              <a:rPr lang="en-US" sz="2400" dirty="0"/>
              <a:t>Taste and texture are two other things to consider when comparing fresh and dried produce. </a:t>
            </a:r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is especially true in regard to sweet fleshy fruits and berries. </a:t>
            </a:r>
            <a:endParaRPr lang="en-US" sz="2400" dirty="0" smtClean="0"/>
          </a:p>
          <a:p>
            <a:r>
              <a:rPr lang="en-US" sz="2400" dirty="0" smtClean="0"/>
              <a:t>When </a:t>
            </a:r>
            <a:r>
              <a:rPr lang="en-US" sz="2400" dirty="0"/>
              <a:t>water is removed from them, the sugars that were dissolved in their juice remain in the dried flesh. </a:t>
            </a:r>
            <a:endParaRPr lang="en-US" sz="2400" dirty="0" smtClean="0"/>
          </a:p>
          <a:p>
            <a:r>
              <a:rPr lang="en-US" sz="2400" dirty="0" smtClean="0"/>
              <a:t>This </a:t>
            </a:r>
            <a:r>
              <a:rPr lang="en-US" sz="2400" dirty="0"/>
              <a:t>means that the dried slices of fruit or the dried berries will contain a high concentration of natural </a:t>
            </a:r>
            <a:r>
              <a:rPr lang="en-US" sz="2400" dirty="0" smtClean="0"/>
              <a:t>sugars.</a:t>
            </a:r>
          </a:p>
          <a:p>
            <a:r>
              <a:rPr lang="en-US" sz="2400" dirty="0" smtClean="0"/>
              <a:t>Dried will </a:t>
            </a:r>
            <a:r>
              <a:rPr lang="en-US" sz="2400" dirty="0"/>
              <a:t>have a very pleasant sweet taste with a somewhat stronger </a:t>
            </a:r>
            <a:r>
              <a:rPr lang="en-US" sz="2400" dirty="0" err="1"/>
              <a:t>flavour</a:t>
            </a:r>
            <a:r>
              <a:rPr lang="en-US" sz="2400" dirty="0"/>
              <a:t> than the fresh “wet” </a:t>
            </a:r>
            <a:r>
              <a:rPr lang="en-US" sz="2400" dirty="0" smtClean="0"/>
              <a:t>fruit.</a:t>
            </a:r>
          </a:p>
          <a:p>
            <a:r>
              <a:rPr lang="en-US" sz="2400" dirty="0"/>
              <a:t>Drying also tends to make the flesh take on a leathery texture which creates a pleasant chewy snack. </a:t>
            </a:r>
            <a:endParaRPr lang="en-US" sz="2400" dirty="0" smtClean="0"/>
          </a:p>
          <a:p>
            <a:r>
              <a:rPr lang="en-US" sz="2400" dirty="0" smtClean="0"/>
              <a:t>The </a:t>
            </a:r>
            <a:r>
              <a:rPr lang="en-US" sz="2400" dirty="0"/>
              <a:t>overall change in moisture content, volume, and sweetness can have an effect on the consumption of these snacks. </a:t>
            </a:r>
            <a:endParaRPr lang="en-US" sz="2400" dirty="0" smtClean="0"/>
          </a:p>
        </p:txBody>
      </p:sp>
      <p:grpSp>
        <p:nvGrpSpPr>
          <p:cNvPr id="4" name="Group 38"/>
          <p:cNvGrpSpPr>
            <a:grpSpLocks/>
          </p:cNvGrpSpPr>
          <p:nvPr/>
        </p:nvGrpSpPr>
        <p:grpSpPr bwMode="auto">
          <a:xfrm>
            <a:off x="0" y="-26988"/>
            <a:ext cx="9144000" cy="6858001"/>
            <a:chOff x="0" y="0"/>
            <a:chExt cx="9144000" cy="6858000"/>
          </a:xfrm>
        </p:grpSpPr>
        <p:grpSp>
          <p:nvGrpSpPr>
            <p:cNvPr id="5" name="Group 19"/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9144000" cy="6858000"/>
            </a:xfrm>
          </p:grpSpPr>
          <p:grpSp>
            <p:nvGrpSpPr>
              <p:cNvPr id="7" name="Group 8"/>
              <p:cNvGrpSpPr>
                <a:grpSpLocks/>
              </p:cNvGrpSpPr>
              <p:nvPr/>
            </p:nvGrpSpPr>
            <p:grpSpPr bwMode="auto">
              <a:xfrm>
                <a:off x="0" y="0"/>
                <a:ext cx="9144000" cy="6858000"/>
                <a:chOff x="0" y="0"/>
                <a:chExt cx="5760" cy="4320"/>
              </a:xfrm>
            </p:grpSpPr>
            <p:grpSp>
              <p:nvGrpSpPr>
                <p:cNvPr id="9" name="Group 9"/>
                <p:cNvGrpSpPr>
                  <a:grpSpLocks/>
                </p:cNvGrpSpPr>
                <p:nvPr/>
              </p:nvGrpSpPr>
              <p:grpSpPr bwMode="auto">
                <a:xfrm>
                  <a:off x="0" y="0"/>
                  <a:ext cx="192" cy="4320"/>
                  <a:chOff x="0" y="-48"/>
                  <a:chExt cx="144" cy="4368"/>
                </a:xfrm>
              </p:grpSpPr>
              <p:sp>
                <p:nvSpPr>
                  <p:cNvPr id="19" name="Rectangle 10"/>
                  <p:cNvSpPr>
                    <a:spLocks noChangeArrowheads="1"/>
                  </p:cNvSpPr>
                  <p:nvPr/>
                </p:nvSpPr>
                <p:spPr bwMode="auto">
                  <a:xfrm>
                    <a:off x="0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20" name="Rectangle 11"/>
                  <p:cNvSpPr>
                    <a:spLocks noChangeArrowheads="1"/>
                  </p:cNvSpPr>
                  <p:nvPr/>
                </p:nvSpPr>
                <p:spPr bwMode="auto">
                  <a:xfrm>
                    <a:off x="0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0" name="Group 12"/>
                <p:cNvGrpSpPr>
                  <a:grpSpLocks/>
                </p:cNvGrpSpPr>
                <p:nvPr/>
              </p:nvGrpSpPr>
              <p:grpSpPr bwMode="auto">
                <a:xfrm>
                  <a:off x="5674" y="24"/>
                  <a:ext cx="86" cy="4296"/>
                  <a:chOff x="5616" y="-48"/>
                  <a:chExt cx="144" cy="4368"/>
                </a:xfrm>
              </p:grpSpPr>
              <p:sp>
                <p:nvSpPr>
                  <p:cNvPr id="17" name="Rectangle 13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-48"/>
                    <a:ext cx="144" cy="2352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8" name="Rectangle 14"/>
                  <p:cNvSpPr>
                    <a:spLocks noChangeArrowheads="1"/>
                  </p:cNvSpPr>
                  <p:nvPr/>
                </p:nvSpPr>
                <p:spPr bwMode="auto">
                  <a:xfrm>
                    <a:off x="5616" y="2160"/>
                    <a:ext cx="144" cy="2160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540000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1" name="Group 15"/>
                <p:cNvGrpSpPr>
                  <a:grpSpLocks/>
                </p:cNvGrpSpPr>
                <p:nvPr/>
              </p:nvGrpSpPr>
              <p:grpSpPr bwMode="auto">
                <a:xfrm>
                  <a:off x="144" y="0"/>
                  <a:ext cx="5616" cy="144"/>
                  <a:chOff x="96" y="-48"/>
                  <a:chExt cx="5520" cy="144"/>
                </a:xfrm>
              </p:grpSpPr>
              <p:sp>
                <p:nvSpPr>
                  <p:cNvPr id="15" name="Rectangle 16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-48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FF99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6" name="Rectangle 17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-48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0066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  <p:grpSp>
              <p:nvGrpSpPr>
                <p:cNvPr id="12" name="Group 18"/>
                <p:cNvGrpSpPr>
                  <a:grpSpLocks/>
                </p:cNvGrpSpPr>
                <p:nvPr/>
              </p:nvGrpSpPr>
              <p:grpSpPr bwMode="auto">
                <a:xfrm>
                  <a:off x="144" y="4234"/>
                  <a:ext cx="5616" cy="86"/>
                  <a:chOff x="96" y="4176"/>
                  <a:chExt cx="5520" cy="144"/>
                </a:xfrm>
              </p:grpSpPr>
              <p:sp>
                <p:nvSpPr>
                  <p:cNvPr id="13" name="Rectangle 19"/>
                  <p:cNvSpPr>
                    <a:spLocks noChangeArrowheads="1"/>
                  </p:cNvSpPr>
                  <p:nvPr/>
                </p:nvSpPr>
                <p:spPr bwMode="auto">
                  <a:xfrm>
                    <a:off x="96" y="4176"/>
                    <a:ext cx="2736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rgbClr val="006600"/>
                      </a:gs>
                      <a:gs pos="100000">
                        <a:schemeClr val="bg1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  <p:sp>
                <p:nvSpPr>
                  <p:cNvPr id="14" name="Rectangle 20"/>
                  <p:cNvSpPr>
                    <a:spLocks noChangeArrowheads="1"/>
                  </p:cNvSpPr>
                  <p:nvPr/>
                </p:nvSpPr>
                <p:spPr bwMode="auto">
                  <a:xfrm>
                    <a:off x="2832" y="4176"/>
                    <a:ext cx="2784" cy="144"/>
                  </a:xfrm>
                  <a:prstGeom prst="rect">
                    <a:avLst/>
                  </a:prstGeom>
                  <a:gradFill rotWithShape="0">
                    <a:gsLst>
                      <a:gs pos="0">
                        <a:schemeClr val="bg1"/>
                      </a:gs>
                      <a:gs pos="100000">
                        <a:srgbClr val="FF9900"/>
                      </a:gs>
                    </a:gsLst>
                    <a:lin ang="0" scaled="1"/>
                  </a:gradFill>
                  <a:ln>
                    <a:noFill/>
                  </a:ln>
                  <a:extLs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 anchor="ctr"/>
                  <a:lstStyle>
                    <a:lvl1pPr>
                      <a:spcBef>
                        <a:spcPct val="20000"/>
                      </a:spcBef>
                      <a:buChar char="•"/>
                      <a:defRPr sz="32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1pPr>
                    <a:lvl2pPr marL="742950" indent="-285750">
                      <a:spcBef>
                        <a:spcPct val="20000"/>
                      </a:spcBef>
                      <a:buChar char="–"/>
                      <a:defRPr sz="28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2pPr>
                    <a:lvl3pPr marL="1143000" indent="-228600">
                      <a:spcBef>
                        <a:spcPct val="20000"/>
                      </a:spcBef>
                      <a:buChar char="•"/>
                      <a:def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3pPr>
                    <a:lvl4pPr marL="1600200" indent="-228600">
                      <a:spcBef>
                        <a:spcPct val="20000"/>
                      </a:spcBef>
                      <a:buChar char="–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4pPr>
                    <a:lvl5pPr marL="2057400" indent="-228600">
                      <a:spcBef>
                        <a:spcPct val="20000"/>
                      </a:spcBef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20000"/>
                      </a:spcBef>
                      <a:spcAft>
                        <a:spcPct val="0"/>
                      </a:spcAft>
                      <a:buChar char="»"/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defRPr>
                    </a:lvl9pPr>
                  </a:lstStyle>
                  <a:p>
                    <a:pPr>
                      <a:spcBef>
                        <a:spcPct val="0"/>
                      </a:spcBef>
                      <a:buFontTx/>
                      <a:buNone/>
                    </a:pPr>
                    <a:endParaRPr lang="en-US" altLang="en-US" sz="2400"/>
                  </a:p>
                </p:txBody>
              </p:sp>
            </p:grpSp>
          </p:grpSp>
          <p:sp>
            <p:nvSpPr>
              <p:cNvPr id="8" name="Rectangle 21">
                <a:extLst>
                  <a:ext uri="{FF2B5EF4-FFF2-40B4-BE49-F238E27FC236}">
                    <a16:creationId xmlns:a16="http://schemas.microsoft.com/office/drawing/2014/main" id="{1356E452-5F4A-4349-89B4-56822A4EFFB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5588" y="1169988"/>
                <a:ext cx="8812212" cy="76200"/>
              </a:xfrm>
              <a:prstGeom prst="rect">
                <a:avLst/>
              </a:prstGeom>
              <a:gradFill rotWithShape="0">
                <a:gsLst>
                  <a:gs pos="0">
                    <a:schemeClr val="accent2"/>
                  </a:gs>
                  <a:gs pos="50000">
                    <a:schemeClr val="hlink"/>
                  </a:gs>
                  <a:gs pos="100000">
                    <a:schemeClr val="accent2"/>
                  </a:gs>
                </a:gsLst>
                <a:lin ang="0" scaled="1"/>
              </a:gradFill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pPr>
                  <a:defRPr/>
                </a:pPr>
                <a:endParaRPr lang="en-US">
                  <a:latin typeface="Times New Roman" charset="0"/>
                </a:endParaRPr>
              </a:p>
            </p:txBody>
          </p:sp>
        </p:grpSp>
        <p:pic>
          <p:nvPicPr>
            <p:cNvPr id="6" name="Picture 42" descr="A picture containing shape&#10;&#10;Description automatically generated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74636" y="255588"/>
              <a:ext cx="1616964" cy="8517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1177798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1696</TotalTime>
  <Words>1383</Words>
  <Application>Microsoft Office PowerPoint</Application>
  <PresentationFormat>On-screen Show (4:3)</PresentationFormat>
  <Paragraphs>103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3" baseType="lpstr">
      <vt:lpstr>Arial</vt:lpstr>
      <vt:lpstr>Blackadder ITC</vt:lpstr>
      <vt:lpstr>Calibri</vt:lpstr>
      <vt:lpstr>CommercialScript BT</vt:lpstr>
      <vt:lpstr>Script MT Bold</vt:lpstr>
      <vt:lpstr>Tempus Sans ITC</vt:lpstr>
      <vt:lpstr>Times New Roman</vt:lpstr>
      <vt:lpstr>Office Theme</vt:lpstr>
      <vt:lpstr>Basics of Drying : Agricultural Products</vt:lpstr>
      <vt:lpstr> Solar Dryer </vt:lpstr>
      <vt:lpstr>Basics of Drying</vt:lpstr>
      <vt:lpstr>Physics of Drying</vt:lpstr>
      <vt:lpstr>Requirement of Thermal Energy</vt:lpstr>
      <vt:lpstr>Moisture Content</vt:lpstr>
      <vt:lpstr>Reduction of Weight</vt:lpstr>
      <vt:lpstr>Reduction of Volume</vt:lpstr>
      <vt:lpstr>Taste and Texture</vt:lpstr>
      <vt:lpstr>Form Changes</vt:lpstr>
      <vt:lpstr>Factors Influencing Product Quality: Starting Material</vt:lpstr>
      <vt:lpstr>Factors Influencing Product Quality: Starting Material</vt:lpstr>
      <vt:lpstr>Factors Influencing Product Quality</vt:lpstr>
      <vt:lpstr>Factors Influencing Product Quality</vt:lpstr>
      <vt:lpstr>Factors Influencing Product Quality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Ganesh</dc:creator>
  <cp:lastModifiedBy>PMV Subbarao</cp:lastModifiedBy>
  <cp:revision>145</cp:revision>
  <dcterms:created xsi:type="dcterms:W3CDTF">2019-09-01T12:40:51Z</dcterms:created>
  <dcterms:modified xsi:type="dcterms:W3CDTF">2023-04-27T01:48:11Z</dcterms:modified>
</cp:coreProperties>
</file>