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2" r:id="rId2"/>
    <p:sldId id="336" r:id="rId3"/>
    <p:sldId id="337" r:id="rId4"/>
    <p:sldId id="338" r:id="rId5"/>
    <p:sldId id="340" r:id="rId6"/>
    <p:sldId id="341" r:id="rId7"/>
    <p:sldId id="342" r:id="rId8"/>
    <p:sldId id="343" r:id="rId9"/>
    <p:sldId id="332" r:id="rId10"/>
    <p:sldId id="344" r:id="rId11"/>
    <p:sldId id="331" r:id="rId12"/>
    <p:sldId id="333" r:id="rId13"/>
    <p:sldId id="334" r:id="rId14"/>
    <p:sldId id="329" r:id="rId15"/>
    <p:sldId id="335" r:id="rId16"/>
    <p:sldId id="345" r:id="rId17"/>
    <p:sldId id="346" r:id="rId18"/>
    <p:sldId id="347" r:id="rId19"/>
    <p:sldId id="350" r:id="rId20"/>
    <p:sldId id="35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2998" autoAdjust="0"/>
  </p:normalViewPr>
  <p:slideViewPr>
    <p:cSldViewPr>
      <p:cViewPr varScale="1">
        <p:scale>
          <a:sx n="99" d="100"/>
          <a:sy n="99" d="100"/>
        </p:scale>
        <p:origin x="888" y="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7T05:48:38.25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10441 15073 1101 0,'0'0'31'0,"0"0"7"0,-6-2-30 0,0-1-8 0,0 0 0 0,3-2 0 15,0 0 25-15,0 2 4 0,0-2 1 0,3 5 0 16,-3-5-30-16,0 2 0 0,-2-2 0 0,2-1 0 15,3 1 0-15,-3 0 0 0,3-1 0 0,-3 1 0 16,0 0 0-16,3 0 0 0,0-3 0 0,-3 5 0 16,3-2-18-16,0 2 3 0,6-5 1 15,-6 8-486-15</inkml:trace>
  <inkml:trace contextRef="#ctx0" brushRef="#br0" timeOffset="1757.0855">10355 15187 1265 0,'0'0'36'0,"0"0"8"0,0 0-36 0,0 0-8 0,0 0 0 0,0 0 0 15,-3-3 43-15,3 3 6 0,0 0 2 0,0 0 0 16,0 0-35-16,0 0-6 0,-6-2-2 0,6 2 0 16,-6 0-8-16,-3 2 0 0,3 1 0 0,-3 0 0 15,3-1 0-15,0 4 0 0,0-1 0 16,0 0 0-16,0 1 18 0,6-6-2 0,-6 2 0 0,6-2 0 15,-5 5 26-15,5-5 5 0,0 0 1 0,0 0 0 16,-6-5-4-16,6 5-1 0,0 0 0 0,0 0 0 16,-3-2-13-16,3 2-2 0,0 0-1 0,0 0 0 15,-3 10 2-15,0-2 1 0,3 0 0 0,-3 5 0 16,3 8-30-16,0-7 0 0,0-14-13 0,0 0 4 16,0 0 9-16,3 8 0 0,3-6 0 0,3 4 0 15,-4-1 0-15,1 0 0 0,3 0 0 0,0 3 0 16,0-2 0-16,3 2 0 0,0-1 0 0,0 1 0 15,0-2 0-15,0 4 8 0,0 11-8 0,3-13 11 16,-1-16-2-16,-2 19 0 0,3 26 0 0,-3-3 0 16,0 1-9-16,0-3 10 0,0-1-10 15,3-4 10-15,-3-3-10 0,3-3 0 0,-1 0 0 0,4 0 0 0,0 0 0 16,0-7 0-16,0 1 0 0,-3 1 0 0,3-5 0 16,-1-11 0-16,1 0 0 0,-3-3 0 0,3 3 0 15,-3-5 0-15,0 5 0 0,-3-3 0 0,0 6 0 16,0 0 0-16,-1-1 0 0,-2-4 0 0,3-1 0 15,0 0 8-15,-3 3-8 0,0 0 0 0,3-2 0 0,-3-1 0 16,0 0 0-16,0 3 0 0,0 3 0 0,-9-3-11 16,9 0 1-16,0 0 0 0,-9 0 10 0,8 0-10 0,4 0 10 15,-3 3-10-15,0-1-3 0,3-4-1 0,-3 7 0 16,3 3 0-16,-3-5 14 0,3-6 0 0,-3 0 0 16,3 6-9-16,0-3 19 0,2 0 4 0,1 3 1 15,0 4 0-15,0-4-15 0,3-8 0 0,-3 0 0 16,3 2 0-16,0 0 0 0,2-2-13 0,1 2 1 15,0-2 0-15,3 2 12 0,-3-2 13 0,0 2-2 16,-4-2-1-16,7 2-1 0,-3-2 0 0,3 0 0 16,3 0 0-16,-1-1-9 0,1-2 0 0,3-2 0 15,0-1 0-15,-1 1 13 0,1-1-2 0,-9-23-1 0,0-11 0 16,3 0-2-16,3 21 0 0,2 27 0 0,1-11 0 16,0-22 4-16,0 7 1 0,14 2 0 0,1 5 0 15,-3 5-3-15,-4 0-1 0,4-2 0 0,-3 5 0 16,-1 0 9-16,1 0 2 0,0-5 0 0,-1 3 0 15,7 10-1-15,0-8 0 0,-4-6 0 0,4-1 0 16,-3-4 1-16,-1-2 1 0,1 2 0 0,3 6 0 0,2 8-21 16,-2-6-15-16,3 1 3 0,-4-6 0 0,1 0 21 15,-3 0 5-15,-1 0 1 0,4 0 0 0,0-2-15 16,2-1 0-16,1 1 0 0,-1-1 0 0,1 3 0 16,-3-2 8-16,-1-1-8 0,4 1 0 0,0 2 16 15,2-3-2-15,1-2-1 0,-1 0 0 0,1 3-13 0,-3-1-16 16,2-2 3-16,-2 2 1 0,2 1 12 0,-2-3 0 15,3-1 0-15,-4 4 0 0,1-1 0 0,3-2 0 16,-4 5 0-16,1-2 0 0,-4-1 0 0,4 1 0 16,0-1 0-16,2 3 0 0,-2-2 0 0,2-1 0 15,1-2 0-15,-3 3 0 0,2-1 0 0,1 1 0 16,2-1 0-16,-2-2 0 0,3 2 10 0,-4-2-2 0,4 3 0 16,-4-3 0-16,4 2-8 0,0-2-11 0,-1 2 3 15,-2 1 0-15,-1-1 8 0,1 1 0 0,3-1 0 0,-4 1 0 16,1 2 0-16,-1-5 0 0,4 2 0 0,0 1 0 15,-4-3 0-15,4-1 0 0,-4 4 0 0,1-3 0 16,0 2 8-16,-1 1 0 0,4-4 0 0,-1 4 0 16,1-1-8-16,-1 1-12 15,1-1 4-15,-3-2 0 0,-1-3 8 0,1 3 0 0,5 3 0 0,-2-1 0 16,0-2 0-16,-1 0 0 0,-2-3 0 0,2 3 0 16,1-3 0-16,-1 0 12 0,4 0-2 0,-3-2-1 15,2 0-9-15,-5-1 0 0,2 1-12 0,-2-1 12 16,5 1 0-16,-2 2 0 0,3-5 9 0,-7 2-1 15,4 1-8-15,-4-1 0 0,4-2-8 0,-3 3 8 16,-1-3 0-16,1 0 14 0,2 0-2 0,-2 2 0 16,3 1-12-16,-1-1-13 0,1-2 2 0,2 3 1 0,-2-1 10 15,-1 1 0-15,4-1 0 0,-3 3 0 0,-1-2 0 16,4-3 0-16,-1 2 0 0,1-2 0 0,5-2 0 16,-5 1 14-16,-1 7-3 0,4-4-1 0,-4 1-10 15,7-3 0-15,-3 2 0 0,-1 3 0 0,-2 1-9 16,-1-4 9-16,1 1-12 0,-1-1 12 0,4-2 0 15,-4 3 0-15,1 2 0 0,-4-3 0 0,4 1 0 0,-6 2 0 16,2 0 0-16,-2 0 0 0,-1 1 0 0,1 1 0 16,3 1 0-16,-7 3 0 0,1-3 0 0,-4 5 0 15,1-3 8-15,0 1-8 0,-1 2 0 0,4-3 0 0,-6 3 0 0,2 1 0 0,-2-1 0 0,0 0 0 16,-4 0 8 0,-2 3-8-16,-3-6 0 0,3 6 11 0,-4-3-11 0,1 5 10 15,-3 1-10-15,3-3 0 0,-4-1 0 0,1-1 0 0,0 1 0 16,-6 1 0-16,2 0 0 15,-5 0 0-15,3 2 0 0,-3 3 0 0,0-5 0 0,-3 2 8 16,0 1-8-16,-4-1 0 0,1 3 0 0,0 0 0 16,-6-2 0-16,3-1-11 0,-3 3 11 0,0 0-8 15,0-2-8-15,-3-1-2 0,3 3 0 0,-3-2 0 16,-3-1 3-16,0 3 1 0,0-3 0 0,0 1 0 16,-3-3 4-16,0 2 1 0,0-2 0 0,-3-6 0 15,0 1 9-15,0-3-12 0,-3-3 12 0,3-3-12 16,-3-2 12-16,-3 0 0 0,-3 0-9 0,0-3 9 15,0-2 0-15,-3-1 0 0,3-2 0 0,-6-5 8 16,1-3 3-16,-1-3 0 0,0 1 0 0,-3-3 0 16,0-1-11-16,0-2 8 0,1 0-8 0,-1 1 8 15,0-1 12-15,-3 0 3 0,0 2 0 0,3 1 0 16,1 0-15-16,-1 2-8 0,0 3 10 0,3 0-10 16,0 0 12-16,0 0-4 0,0 3-8 0,-2 2 12 15,2 6-12-15,-3 0 0 0,3 2 0 0,0 3 0 0,0 5-8 16,0 0-5-16,1 6-1 0,-1-1 0 0,3 6-5 15,-3 0-1-15,6 2 0 0,-3 6 0 0,0-3 5 0,3 5 1 16,3 0 0-16,-2 3 0 0,-1 3-6 0,3 0 0 16,-3 2-1-16,0 3 0 15,3 0-48-15,0 3-10 0,-3-1-1 0,3 3-548 0,3 1-108 16</inkml:trace>
  <inkml:trace contextRef="#ctx0" brushRef="#br0" timeOffset="2563.1835">11566 14716 1825 0,'0'0'40'0,"-9"3"8"0,3-3 1 0,1 2 3 0,5-2-41 0,0 0-11 0,-9 0 0 0,9 0 0 0,-6 3 53 0,0 0 9 15,0-1 2-15,0 1 0 0,6-3-31 0,-6 5-5 16,0-2-2-16,3 2 0 0,3-5 3 0,-6 6 1 16,-3-4 0-16,3 3 0 0,0 3-18 0,0-2-3 15,0 2-1-15,-3 0 0 0,3 0-8 0,0 2 0 16,0 3 0-16,-3 3 0 0,1 3 0 0,-1 2 0 0,0 5 0 15,3 1 0-15,-3 5 0 0,-3-1-12 16,3 6 2-16,-3 3 1 0,0 2 9 0,0-2 11 16,3-11-3-16,-3 6 0 0,-2 10-8 15,2-14 0-15,-3-12 0 0,0 23 0 0,3 32 12 0,0-16-4 16,3-2 0 0,-3-8 0-16,-3-11-8 0,3-6 0 0,-2-7 0 0,-1-3 8 0,3-5-8 15,-3-3 0-15,0-2 0 0,3-3 0 16,0-3-102-16,3-2-16 0,3-3-3 0,-3 5-786 0</inkml:trace>
  <inkml:trace contextRef="#ctx0" brushRef="#br0" timeOffset="2967.1397">12543 14235 2322 0,'0'0'66'15,"0"0"14"-15,0 0-64 0,0 0-16 0,0 0 0 0,0 0 0 0,0 0 51 0,6 5 7 16,-3-2 2-16,3 2 0 0,0 3-50 0,-4 0-10 15,1 0 0-15,-3 5 0 0,0 3-12 0,0 0 0 16,-3-1 0-16,1 4 0 16,-4 2-22-16,0 3-4 0,0 2-1 0,-3 1 0 15,0 2 7-15,0 3 2 0,0-3 0 0,-3 3 0 0,0 2 30 0,0 0-9 16,0 3 9-16,0 3 0 0,-2 2 0 0,-1 1 0 16,0 2 0-16,0 0 0 0,3 2 0 0,-3 1 0 15,0 2 0-15,3-7 0 0,0-6 0 0,0 2 0 0,-2 4 0 16,-1-6 0-16,3-6-10 0,0-1 10 0,0-9-12 15,0 16 12 1,0 18-157-16,6-28-25 0</inkml:trace>
  <inkml:trace contextRef="#ctx0" brushRef="#br0" timeOffset="3344.4076">13689 13438 2090 0,'0'0'59'0,"-3"11"13"0,-3 2-57 0,3 6-15 15,0-1 0-15,0 3 0 0,0 3 41 0,0 2 6 16,0 1 1-16,0 5 0 0,0-1-33 0,-3 4-7 16,-3 2 0-16,3 0-8 0,-3 0 0 0,-3 5 0 15,-3 1 0-15,3 2 0 0,1 2 0 0,-4 4 16 16,3-4-1-16,-3 3-1 0,-3 1-26 0,3 4-4 16,-3 1-2-16,0 2 0 0,1 0 8 0,2 0 2 15,-3-2 0-15,0 2 0 0,3 0-10 0,0-2-2 16,0 0 0-16,3-4 0 15,0-4-23-15,4-3-5 0,-1-5 0 0,0-3-1 16,3-3-27-16,0-7-6 0,0-4-1 0,3-1 0 0</inkml:trace>
  <inkml:trace contextRef="#ctx0" brushRef="#br0" timeOffset="3709.07">14635 13168 2343 0,'0'0'52'0,"0"0"10"0,0 0 2 0,0 0 2 15,0 0-53-15,0 6-13 0,3 4 0 0,-3 6 0 0,-3-3 9 0,3 6-1 16,0-1 0-16,-3 1 0 0,0-1 2 0,0 4 0 15,-3 1 0-15,0 1 0 0,0 0-10 0,0 0 0 16,-2 2 0-16,-1 3 0 0,-3 0-16 0,3 1 2 16,-6 7 0-16,3-3 0 15,-3 0-10-15,0 3-1 0,0 0-1 0,0 3 0 0,-2-3 1 0,-1 6 0 16,3-1 0-16,-3 0 0 0,0 3 25 0,0 0-10 16,3 0 10-16,0-3 0 0,1 3-8 0,2-2 8 15,-3-1 0-15,0-2 0 0,3-3-12 0,3-5 12 16,0-1-12-16,0-4 12 15,3-1-132-15,-3-2-20 0,6 0-4 0,0-6-1 0</inkml:trace>
  <inkml:trace contextRef="#ctx0" brushRef="#br0" timeOffset="4051.2619">15820 12478 2082 0,'0'0'59'0,"0"0"13"0,0 0-57 16,3 8-15-16,3-3 0 0,-3 3 0 0,3 3 36 0,-3-1 4 15,3 3 0-15,-3 1 1 0,0 1-41 0,-3 4 0 16,0 5 0-16,-3 0 0 0,0 2 0 0,0 0 0 15,-3 4 0-15,-3-1 0 0,-3 8 0 0,3 0 0 16,-3 0-12-16,0 0 12 0,-3 5-14 0,3 3 5 16,-3 0 1-16,1 8 0 0,-1 0 8 0,0 3-8 15,0-4 8-15,-3 4-8 0,3 8 0 0,0-4 0 16,-3 7 0-16,1-1 0 0,-1 0-13 0,0 3-3 16,3-3 0-16,0 0 0 15,0 0-20-15,-3 0-4 0,3-5 0 0,4-3-779 0</inkml:trace>
  <inkml:trace contextRef="#ctx0" brushRef="#br0" timeOffset="4406.9281">17005 12054 2142 0,'0'0'47'0,"0"11"9"0,0 2 3 0,-3 3 1 15,3 3-48-15,-3 2-12 0,0 3 0 0,0-1 0 0,0 4 0 0,-3 5 0 16,0 2 0-16,0 6 0 0,-3 2-8 0,-3 3-5 15,0 0-1-15,-3 3 0 16,0-1-18-16,0 6-3 0,-2 3-1 0,2-1 0 0,0 4 10 0,-3-1 2 16,-3 3 0-16,0-1 0 0,-3 1 7 0,4 5 1 15,-4-2 1-15,0 2 0 16,-3-2-17-16,6-4-4 0,1 1-1 0,-1-3 0 16,0-2-27-16,0-3-6 0,6-5-1 0,-3-3-609 0</inkml:trace>
  <inkml:trace contextRef="#ctx0" brushRef="#br0" timeOffset="4798.0027">17921 11438 2091 0,'12'-5'46'0,"-9"2"10"0,3 0 1 0,0 3 2 0,0 0-47 0,0 3-12 0,0 0 0 0,3-1 0 16,-3 4 8-16,3 2 0 0,-3 2 0 0,0 3 0 0,-3 6-8 16,0 5 0-16,-6-1 0 0,3 9 0 0,-6 0-11 15,0 2 11-15,-3 1-8 0,-3 2 8 0,0 3 0 16,-3 2 0-16,0 0 0 0,0 3 0 0,-2 0 0 15,2 3 0-15,-3-1 8 0,0 4-8 0,0 2 0 0,0-1 0 16,0 7 0-16,-3-1 0 0,4 3 0 0,-4 0 0 16,3-3 0-16,0 5 0 0,0 1 0 0,0 2 0 15,-2 0 0-15,2 0 0 0,3-2-9 0,-3-1 9 16,3 1-10-16,0-6 10 0,3 0-19 0,0-5 3 16,0 0 0-16,1-8 0 15,2-3-135-15,3-5-26 0,-3 30-6 0,3-28-1 0</inkml:trace>
  <inkml:trace contextRef="#ctx0" brushRef="#br0" timeOffset="5181.2921">18993 10676 2293 0,'0'0'50'0,"0"0"10"0,0 0 3 0,0 0 2 0,0 0-52 0,0 0-13 0,3 3 0 0,6-1 0 0,-6 6 0 15,3 0 0-15,0 3 0 0,-3 5 0 0,3 2-14 16,-3 3 4-16,-3 3 1 0,3 5 0 0,-3 3-9 0,-3 0-2 15,0-1 0-15,0 4 0 0,-3 2 0 16,0 5 0-16,-3 3 0 0,0 3 0 0,-3 2 2 16,0 3 0-16,-3 0 0 0,0 2 0 0,0 1 6 15,-2 8 2-15,-1-1 0 0,0 1 0 0,0-1 10 0,0 1 0 16,0-1 0-16,0 1 0 0,1-4 0 0,2 1 0 16,-3-5 0-16,3-3 0 0,0-3-10 15,3-2-6-15,0-1-2 0,3-4-567 16,0-6-114-16</inkml:trace>
  <inkml:trace contextRef="#ctx0" brushRef="#br0" timeOffset="5579.9032">20050 10274 2221 0,'0'0'63'0,"0"0"13"0,3 2-60 0,5 4-16 0,-5-4 0 0,6 6 0 15,0 0 35-15,0 3 4 0,0 2 1 0,0 6 0 0,-3-1-40 0,3 3 0 16,-3 3-9-16,0 0 9 0,0 2-16 15,-3 3 4-15,0 1 0 0,-3 1 1 0,0 1-6 16,-3 2-2-16,3 1 0 0,-6-1 0 0,3 3 7 0,-3 3 0 16,0 0 1-16,0-1 0 0,-3 1 11 15,0 5-12-15,0 3 12 0,-3 2-12 0,-3 3 12 16,4 0-12-16,-4 5 12 0,0 0-12 0,3-2 12 0,-3 5 0 16,0 2 0-16,0 6 0 0,-3 0 0 0,6-3 0 15,1 0 0-15,-1-3 0 0,0 1 0 0,0-3 0 16,3 0 0-16,0-6 0 15,0-5-28-15,0-5-3 0,3 3-1 0,-3-6-856 0</inkml:trace>
  <inkml:trace contextRef="#ctx0" brushRef="#br0" timeOffset="5834.4577">20499 11250 2358 0,'0'0'52'0,"0"0"10"0,0 0 2 0,3 8 3 0,-3 0-54 0,3 5-13 0,-3 3 0 0,0 0-696 16,0 5-141-16</inkml:trace>
  <inkml:trace contextRef="#ctx0" brushRef="#br0" timeOffset="7385.0264">20684 11583 1627 0,'0'0'36'0,"0"0"7"0,0 0 1 0,0 0 2 0,0 0-37 0,0 0-9 0,0 0 0 0,0 0 0 16,0 0 0-16,0 0 0 0,0 0-12 0,0 0 12 15,0 0-8-15,0 0 8 0,0 0 0 0,0 0 0 16,0 0 0-16,0 0 0 0,0 0 12 0,0 0-4 15,-3 6 4-15,3-6 0 0,0 0 0 0,0 0 0 16,0 0 17-16,0 0 4 0,0 0 1 0,0 0 0 16,-3 8-22-16,3-3-4 0,0-5 0 0,0 8-8 15,3 0 8-15,0 2-8 0,0 4 0 0,0-1 0 16,5-3 0-16,-2 4 0 0,0 2 0 0,3-1 0 16,3 4 0-16,0-3 0 0,3 2 0 0,0 4 0 15,3-1 0-15,3 0 0 0,-4 3-11 0,4-3 11 16,0 5-8-16,3-2 8 0,0 3 0 0,3-1 0 15,-1-2 0-15,4 0 0 0,0-1 12 0,0 1-3 16,2-3-9-16,1 1 0 0,0-6 0 0,0 2 0 16,-4-5 0-16,1-2-14 0,0-1 2 0,0-2 0 15,-4 0-25-15,1-5-5 16,-3 0-1-16,3-3-459 0,-3-3-92 0</inkml:trace>
  <inkml:trace contextRef="#ctx0" brushRef="#br0" timeOffset="7728.8756">21925 11327 1624 0,'0'0'46'0,"0"8"10"0,0 0-45 0,0 2-11 0,0 4 0 0,3-4 0 15,0 6 28-15,3 0 4 0,-3 5 1 0,0 0 0 16,0 0-17-16,3 3-4 0,0 3-1 0,2-1 0 16,-2 3-11-16,3 0-17 0,0 0 4 0,0 0 1 15,0-2 12-15,-3-1 13 0,3 1-2 0,-3-1-1 16,3 1-10-16,0-1 0 0,0-2 0 0,0 3 0 15,0-4-22 1,0-4-6-16,-1-1-2 0,-2-4 0 0,3-1-62 0,-3-3-13 16,3-4-3-16,-3-4 0 0</inkml:trace>
  <inkml:trace contextRef="#ctx0" brushRef="#br0" timeOffset="7934.8511">21972 10933 2206 0,'-14'0'48'0,"8"0"11"0,0-3 1 0,-3 3 3 0,0-3-51 0,0 3-12 0,3-2 0 15,0 2 0-15,3 0 36 0,3 0 5 16,0 0 1-16,0 0 0 0,0 0-42 0,0 0-17 0,0 0 1 0,0 0 0 31,0 0-32-31,0 0-7 0,0 0-1 0,0 0 0 16,0 0-105-16,0 0-22 0,0 0-4 0,6-6-1 0</inkml:trace>
  <inkml:trace contextRef="#ctx0" brushRef="#br0" timeOffset="10323.0787">22359 11867 1868 0,'0'0'41'0,"0"0"9"0,0 0 2 0,0 0 0 15,0 0-42-15,0 5-10 0,3 0 0 0,0 3 0 0,0-3 0 0,0 1 12 16,-3-1-12-16,0-5 12 0,0 0-12 0,0 0 0 15,6 3 0-15,-6-3 8 0,0 0-8 0,3 2 8 16,0 1-8-16,-3-3 8 0,3-3 0 0,0 1 0 16,3-4 0-16,-6 1 0 0,3-3 23 0,-3 0 4 15,6 0 1-15,-3 3 0 0,-3-3 12 0,3-5 4 16,0-3 0-16,0 0 0 0,3 0-8 0,0-5 0 16,0-3-1-16,-3-2 0 0,6 2-18 0,-3-3-3 0,6 1-1 15,-4 5 0-15,4-3-21 0,0 5 0 0,0 4 0 16,3 1 0-16,0 6-12 0,0 0-6 0,0 3-2 15,0 3 0-15,2 4 8 0,1 3 2 0,0 3 0 16,3 6 0-16,0-1 2 0,0 0 0 0,-3 0 0 16,-1 6 0-16,1-3-5 0,-6-3-1 0,3 3 0 0,-3-3 0 15,-3 0 2-15,0-2 0 0,-3-3 0 0,3 0 0 16,-9-8 12-16,6 5 0 0,-6-5 0 0,0 0 0 16,0 0 0-16,0 0 0 0,3-3 0 0,0-2 10 15,0-3 6-15,0-2 2 0,0-1 0 0,0-2 0 16,0-3-6-16,-3-3-2 0,0-2 0 0,0 3 0 15,-3-3-1-15,3-3 0 0,0 0 0 0,0 3 0 16,0 2-9-16,3 3 0 0,-3 0 0 0,2 9 0 16,-2-1 0-16,3 0 0 0,-3 2 0 0,0 6 0 15,0 0-13-15,6 3 5 0,0 0 8 0,0 2-13 16,0 3 13-16,0 0-12 0,3 0 12 0,-3 2-12 0,3-2 12 16,0 0 0-16,-3-2-10 0,3-1 10 0,0-3 0 15,-3-2-9-15,3 0 9 0,0-2 0 0,-3-3 0 16,-1-3 0-16,4 0 0 0,0-6 0 0,0 1 0 15,0-3 0-15,0-2 0 0,0-1 0 0,0-2 0 0,0 0 0 16,0-3 0-16,0-2 0 0,0-1 0 0,-3-2 0 16,0 3 0-16,0-1 0 0,0 3 0 0,-3 3 0 15,2 0 0-15,-2 8 0 0,0 0 0 0,3 7 0 16,-6 6 0-16,6 3-10 0,3 0 0 0,0 7 0 16,3 6 0-16,0 8 0 0,3 5 10 0,0 3 0 0,3 2 0 15,-3 0 0-15,2 1-16 0,-2 2 1 0,3 3 1 0,-3-1 0 31,0 1-22-31,-3 0-5 0,3-6-1 0,-3 0 0 16,-1-2 4-16,-2-3 1 0,0-2 0 0,0-6 0 0,0 0 20 0,-3-2 4 16,0-3 1-16,-3-1 0 0,0-4 12 0,-3 0 0 0,3-6 12 15,-3-5-12-15,0 0 13 0,0 0-4 0,0 0-1 0,0 0 0 16,0 0 29-16,-6-5 6 0,0-3 1 0,3-3 0 16,-3-2 0-16,0-3 0 0,-3-3 0 0,3-4 0 15,0-1-20-15,0-5-3 0,3 2-1 0,1 1 0 16,-1-1-7-16,3 3-1 0,3 3-1 0,-1 3 0 15,1-3-11-15,3 2 0 0,0 3 0 0,0 0 0 16,0 0 0-16,0 3 0 0,3 0 0 0,0 0 0 16,0 0-8-16,3-1 8 0,-3 1 0 0,3 0 0 15,0 0 0-15,-3-1 0 0,2-1-9 0,1 1 9 16,-3-2 0-16,3 3 0 0,-3 0 0 0,3 0 0 0,-3 0 0 16,-3 2 0-16,0 3 0 0,0 0 0 0,-3 0 0 15,0 0 9-15,0 6-9 0,-3 2 8 0,0 0-8 16,0 0 0-16,0 0 0 0,0 0-11 0,6 2 11 0,-3 1 0 15,3 5 8-15,-3 0-8 0,3 0 0 0,0 2 0 16,-3 1 0-16,2 5-12 0,1-3 12 0,0 3 14 16,0 2-3-16,0-2-1 0,0 3-10 0,0-1 0 15,3-2 0-15,-3 0 0 0,0 3 8 16,0-4-8-16,0-1 8 0,0 1-8 0,0-1 8 0,-3-1-8 16,3-2 0-16,0-1 8 0,0-5-8 0,-3 3 0 15,3-2 9-15,0-4-9 0,0 4 15 0,-4-6-2 0,4 2 0 16,0-4 0-16,3-1-13 0,-3-2 0 0,3-3 0 15,-3 0 0-15,0 0 16 0,3-3-2 0,-3-2-1 16,3 0 0-16,-3-3-4 0,0 0-1 16,3 0 0-16,-3 0 0 0,0-2-8 0,-3 2 0 0,3 0 0 15,0 0 0-15,-3 0 12 0,0 0-4 0,2 3 0 16,-2 0 0-16,0 2-8 0,0 3 0 0,0 3 0 0,0 0 0 16,-3 5 0-16,0 0-14 0,0 0 5 0,0 0 1 15,0 0 8-15,6 5 0 0,0 0 0 0,-3 3 0 16,3 0-9-16,0 0 9 0,0 3-10 0,-3-1 10 15,3 1 0-15,0 0 0 0,0-1 0 0,0 1 0 16,-3-1 0-16,3 1 0 0,0-3 0 0,0 2-9 16,3-4 9-16,-3-1 0 0,3 3 0 0,-4-3 0 15,4-2 0-15,0 0 0 0,-3-3 0 0,3 0 0 16,0 0 0-16,0-3 0 0,-3 0 0 0,3 1 0 0,0-6 0 0,-3 2 0 16,3-2 0-16,0-2 11 0,0-1-11 0,-3-2 0 15,0 2 0-15,0-4 0 0,-1-4 8 0,1 1-8 16,-3-4 8-16,0 1-8 0,-3-3 14 0,3-2-2 15,-3 2-1-15,0-5 0 0,-3 3 5 0,3-1 0 16,-6-5 1-16,3 1 0 0,-3-1 6 0,1-3 1 16,-1-2 0-16,3 0 0 0,-3 0-7 0,0 0-1 15,0 0 0-15,0-2 0 0,3-1-16 0,-3 3 0 16,0 0 0-16,-3 0 0 0,3 0 0 0,3 2 0 16,-3 4-8-16,3-1 8 0,3 0 0 0,0 6 0 15,0-1 0-15,0 3 0 0,0 6 0 0,0 2-9 16,3 3 9-16,-3 5-8 0,0-3 8 0,3 6-8 15,-3 0 8-15,0 5-8 0,0 0 8 0,0 0-8 0,0 0 8 0,0 0-8 16,0 0-4-16,6 8 0 0,0-1 0 16,0 7 0-16,0 2 0 0,3 2 0 0,-3 6 0 15,3 0 0-15,0 5 20 0,3 3 3 0,-4-3 1 16,1 5 0-16,0-2-28 0,0 2-6 0,0 3-1 0,0 0 0 16,0 0 23-16,0 3-9 0,0-3 9 0,0 5 0 15,0-5-9-15,0 3 9 0,0 0 0 0,-3-1-9 16,0 1 9-16,2 0 0 0,-2-3 0 0,0 3-8 15,0-3 8-15,0-3-12 0,0-2 12 0,-3-3-12 16,3-3 4-16,0-2 0 0,0-5 0 0,0-3 0 16,0-6 8-16,-3 1 0 0,3-3-9 0,-3 0 9 15,3-6 0-15,0 1 0 0,-6-3 0 0,6-3 0 16,3 1-8-16,-3-4 8 0,3-2-10 0,-4-2 10 16,4-6 0-16,-3 0 0 0,3-2 0 0,-3-4 0 15,3 1 0-15,-3-3 10 0,0-2-2 0,-3 5 0 0,3 0-8 16,0 2 0-16,0 1 0 0,0 4 0 0,0 4 0 0,0-1-11 15,0 1 11-15,-3 4-8 0,3 4 8 0,-3 2-12 16,6 0 12-16,-3 2-12 0,2 4 2 0,-2 1 0 16,3 4 0-16,-3 0 0 0,3-1 1 0,-3 3 0 15,-3 1 0-15,3-1 0 0,0 0 9 0,0-2 0 16,-3 2-9-16,3-5 9 0,-3 0 0 0,3-3 0 16,-3 3 0-16,0 0 0 0,3-5 0 0,-6-3 0 15,3 2 0-15,-3-2 8 0,0 0-8 0,6-2 12 0,-3-1-12 16,3-5 12-16,-3 0-12 0,0-2 0 15,0-4 0-15,0 1 8 0,-3 3-8 0,3-4 0 16,-3 1 0-16,0-3 0 0,0 0 0 0,0 3 0 0,0 0 9 16,-3 0-9-16,3 2 8 0,0 0-8 0,0 6 8 0,0 0-8 15,0 5 0-15,0 0 0 0,0 0 0 0,0 0 0 16,0 0-9-16,0 10 0 0,3 1 0 0,-1 5 0 16,1 0 9-16,0 0-8 0,0 0 8 0,0-1-8 15,3-1 8-15,-3-1 0 0,3 0 0 0,0-2 0 16,0-3 0-16,3-3 0 0,-3 0 0 0,3-5 0 15,-3-5 0-15,3 0 12 0,0-3-2 0,0-3-1 16,0-5-9-16,0 0 0 0,3-5 0 0,-4-3 0 16,1-2 0-16,0-3 0 0,0-3 0 0,-3-2 8 15,0-6 3-15,0 0 0 0,-3 1 0 0,0-4 0 16,0 1-11-16,0 0 8 0,0 2-8 0,-3 0 8 16,0 3 5-16,-3 0 1 0,0 0 0 0,-3 3 0 0,3 5 14 15,-3 2 4-15,0 3 0 0,3 3 0 0,-3 0-24 16,0 5-8-16,0 3 0 0,0 5 9 15,3 3-9-15,-3-1 0 0,3 4 0 0,3 2 0 0,0 0 0 16,-5 0 0-16,-1 2 0 0,0 4 0 0,3 2-16 0,3 2-1 16,-3 1-1-16,3 5 0 0,0 0 2 15,3 5 1-15,3 0 0 0,0 0 0 0,2 5 15 0,1-2 0 16,0 3 0-16,3-1 0 0,0-2 0 0,-3 2 0 16,3 1 0-16,0-3 0 0,0 2-20 0,0-2 1 15,-3-3 1-15,0 0 0 0,0-5 18 0,-1 0 0 16,-2-3 0-16,0-5 0 0,-3 0 0 0,0-3 0 15,3 1 0-15,-6-6 0 0,0 0 0 0,0 0 0 0,6-3 0 16,0 0 0-16,0 1-11 0,-3-3 2 16,3-1 0-16,-3 1 0 0,0 0 9 0,3 2 0 0,-3 0 10 15,3 1-10-15,0 4 0 0,0 1-16 0,0 2 1 16,3 3 1-16,-3 3 3 0,3-1 1 0,-1 4 0 16,1 2 0-16,-3-3 0 0,3 0 0 0,0 0 0 15,-3-5 0 1,0 3-30-16,-3-6-7 0,3-2-1 0,-6-3 0 15,3-3-46-15,0-2-10 0,3-6-1 0</inkml:trace>
  <inkml:trace contextRef="#ctx0" brushRef="#br0" timeOffset="10503.2768">24919 10520 1653 0,'-9'13'47'0,"6"-8"10"0,-3 3-45 0,0 0-12 15,3 0 0-15,0 0 0 0,3-8 56 0,0 0 10 16,0 0 2-16,0 0 0 0,0 0-47 0,0 0-9 16,0 0-1-16,0-8-1 15,3-5-122-15,3 0-24 0,0-6-4 0,0-5-2 0</inkml:trace>
  <inkml:trace contextRef="#ctx0" brushRef="#br0" timeOffset="10855.021">25211 10626 1450 0,'0'0'32'0,"3"5"6"0,-3-5 2 0,0 5 1 0,0-5-33 0,0 6-8 0,0-6 0 0,0 0 0 16,0 0 24-16,0 0 2 0,0 0 1 0,0 0 0 15,0 0 16-15,3-3 3 0,0-5 1 0,-3 3 0 16,-3-6 12-16,3 3 2 0,0 0 1 0,-3 0 0 15,3 3-24-15,0 0-5 0,0 5-1 0,0 0 0 16,0 0-23-16,0 0-9 0,0 0 0 0,0 0 9 0,0 8-9 0,6 2 0 16,-3 1 0-16,3-1 0 15,0 4 0-15,0-1 0 0,0 3-14 0,0-3 5 0,0-2 9 16,2-1 0-16,-2-2 0 0,0 0 0 16,-3-3 0-16,3-2 0 0,-6-3 0 0,0 0 0 0,6 0 0 0,3-5 11 15,-3-1-3-15,0-2 0 0,-3-5-8 0,0 0-17 16,3 0 4-16,-3-3 1 0,0 3-9 15,0-1-2-15,-3-1 0 0,3 4 0 16,3 0-10-16,-3 1-3 0,0 4 0 0,-3 6 0 16,0 0-58-16,6 3-12 0,0 2-2 0</inkml:trace>
  <inkml:trace contextRef="#ctx0" brushRef="#br0" timeOffset="83683.3934">20163 8647 680 0,'0'0'28'0,"0"0"-28"16,0 0 73-16,0 0 9 0,0 0 2 0,0 0 0 15,0 0-12-15,0 0-1 0,0 0-1 0,0 0 0 16,0 0-19-16,0 0-4 0,0 0-1 0,0 0 0 16,0 0-16-16,6 0-3 0,-6 0-1 0,9 0 0 15,-3 0-14-15,-1 2-4 0,4 1 0 0,-3 0 0 16,-6-3-8-16,6 2 0 0,0 1 0 0,0-3 8 0,0-3 3 16,3 1 0-16,-3-4 0 0,0 4 0 15,0-6 12-15,3 2 2 0,-3-2 1 0,0-2 0 16,3-1-8-16,-3-2-2 0,0 0 0 0,3-3 0 0,-3-3 4 15,-1 1 0-15,1-6 0 0,-3-2 0 16,0-1 4-16,0-2 2 0,3-3 0 0,-3 1 0 0,3-6 4 16,-3-1 1-16,0-1 0 0,0-1 0 0,0 0-11 15,-3-2-1-15,0 0-1 0,-3-3 0 16,3 5-4-16,-3-2-1 0,0 2 0 0,0 0 0 16,0 1-1-16,-3-4-1 0,3 4 0 0,0-4 0 0,-3-2-11 15,0 3 10-15,0 2-10 0,4 1 10 0,-4-4-2 0,-3 1 0 0,0 2 0 16,3-2 0-16,0 0-8 0,-3 2 12 15,0 0-12-15,3 1 12 0,0 2 5 0,0 2 2 0,0-2 0 16,0 3 0-16,0-1-28 0,0 4-6 16,3-1-1-16,-3 0 0 0,0 6 16 0,0-4 0 0,0 4 0 15,1 2 0-15,2 0 0 16,-3-2 0-16,0 2 0 0,0 0 0 0,0 6 0 0,0-3 0 16,0-1 0-16,0 1 0 0,-3 0 0 0,3 3 0 15,0-1 8-15,-3 1-8 0,3-1 0 0,0 3 0 16,-3 0 0-16,3 0 0 0,0 3 0 0,0 0 0 0,3 0 0 15,-3 2 0-15,3 1 0 0,1 2 0 0,-1-3 0 0,3 3-9 16,0 0 9-16,-3 3 0 0,3 0-9 0,0-1 9 16,0 1 0-16,0 2 0 0,3-2 0 0,-3 5 0 15,0 0-9-15,0 0 9 0,0 0 0 0,0 0 0 16,0 0-9-16,0 0 9 0,0 0 0 0,0 0-9 16,0 0 9-16,0 0 0 0,0 0-9 0,0 0 9 15,0 0 0-15,0 8-9 0,0 0 9 0,0-3 0 16,0-5-8-16,0 8 8 0,3-3 0 0,-3-5 0 15,0 8 0-15,2-2 0 0,-2-6 0 0,0 8 0 16,3-3 0-16,-3-5 0 0,0 5 0 0,0-5 0 16,3 5 0-16,-3-5 0 0,0 8 0 0,3-2 0 15,-3-6 0-15,0 5 0 0,0-5 0 0,3 5 0 16,-3 1-8-16,3-1 8 0,0 0 0 0,-3 0 0 16,3 3 0-16,0-2 0 0,-3 2 0 0,3 0 0 15,0 5 0-15,-3-3-8 0,3 4 8 0,-3 1 0 0,3 4 0 16,-3 0-8-16,0-1 8 0,0 1 0 0,0 2 0 0,0 5-8 15,0-2 8-15,-3 0 0 0,0-3 0 0,3 3 0 16,-3-6 0-16,0 1 0 0,3-6 0 0,-3-2 0 16,0-1 0-16,3-4 0 0,0-6 0 0,0 0 11 0,0 0-11 15,0 0 10-15,0-6-10 16,0-4 0-16,3-4 0 0,0-1 8 0,-3-4-8 16,3-2 0-16,-3 0 0 0,0 0 0 0,3 2 0 0,-3-5 0 0,0 0 0 15,3 1 0-15,-3-1 0 16,0 3 0-16,0 2 0 0,0 1 0 0,3 2-8 0,0 5 8 15,0 3-10-15,3 3 10 0,-3 2-12 0,3 1 3 16,3 4 1-16,-3 4 0 0,0 1-1 0,3 4 0 0,3 5 0 16,-3 0 0-16,3 5 9 0,-4-3 0 0,4 1 0 0,0 0 0 15,-3-1 0-15,0 3 0 0,0-2 0 0,0-3 0 16,0-1 0-16,-3-1-8 0,0-4 8 0,0-2-12 16,0-2 12-16,-6-6 0 0,6-3 10 0,0 0-10 15,0-7 0-15,0-1-18 0,-3-5 2 0</inkml:trace>
  <inkml:trace contextRef="#ctx0" brushRef="#br0" timeOffset="84338.8627">20422 6080 1159 0,'0'0'48'16,"0"0"-38"-16,0 0 34 0,0 0 6 0,0 0 2 0,0 0 0 16,-6 0-17-16,6 0-3 0,0 0-1 0,-6-3 0 15,0 1 5-15,3-3 2 0,0-1 0 0,0 1 0 16,0-3 9-16,0 0 1 0,0 0 1 0,0-2 0 16,0-1-11-16,-3 0-2 0,3-2-1 0,0 0 0 15,3 0-22-15,-3-1-4 0,3 1-1 0,0 0 0 16,-3 2-8-16,3 1 10 0,-3-1-10 0,3 1 10 15,0 2-10-15,3 0 0 0,-3 0 0 0,3 0 0 16,3 3 0-16,3 5-12 0,-3 0 2 0,6 0 1 16,0 5-1-16,0 0 0 0,3 3 0 0,-1 3 0 15,4-3 10-15,0 5 0 0,0-2 0 0,0 2 0 16,0 0 0-16,-3-2-8 0,-1 2 8 0,4-3-12 16,-3 1 12-16,0-6 0 0,0 1 0 0,0-1-8 15,-3 0 8-15,0-5 9 0,0 0-1 0,-1-5-8 16,-5 0 12-16,3-3-4 0,-3-3 0 0,0-2-8 15,-3 0 22-15,0-1-2 0,-3-2-1 0,3-2 0 16,-6-1 5-16,0-4 0 0,0 1 1 0,-3-1 0 16,0-1-7-16,0 3-2 0,-3-3 0 0,-2 3 0 15,2 2 0-15,-3 1 0 0,0-4 0 0,3 7 0 0,-3-4-4 16,0 3-2-16,3 3 0 0,-3 0 0 0,0-1 1 16,3 4 0-16,0 2 0 0,1 0 0 0,-1 3-11 15,3 2 0-15,0 3 0 0,6 0 0 0,0 0-16 0,0 0 5 16,0 0 1-16,0 0 0 15,0 0-26-15,0 0-4 0,0 0-2 0,0 0 0 16,0 0-47-16,0 0-10 0,3 5-1 0</inkml:trace>
  <inkml:trace contextRef="#ctx0" brushRef="#br0" timeOffset="85119.5516">20940 5331 1648 0,'0'0'34'0,"0"0"9"0,6-2-35 0,-4-4-8 0,4 4 0 0,-3-4 0 16,3 4 0-16,0-3 10 0,0 2-10 0,0-2 10 16,0-1-10-16,0-2 0 0,0 3 0 0,0 0 0 15,3-3 0-15,-3 3 8 0,0-1 0 0,0-7 0 16,0 5-8-16,0-2 0 0,3-1 0 0,-3 0 0 16,0 1 0-16,3-3 0 0,-4-3 9 0,-2 5-9 15,3-5 8-15,-3 6-8 0,0-1 8 0,-3-2-8 16,0 2 0-16,3 6 0 0,-3 0 0 0,0 5-12 15,-3-3-27-15,0-2-5 16,0 2-2-16,-3 0 0 0,0 3 13 0,-2 3 2 0,2 0 1 0,-3 2 0 16,0 3 30-16,0 3-9 0,0-1 9 0,0 3 0 15,-3 3-29-15,6 0-1 0,-3 3 0 0,3-1 0 16,3 1 48-16,0-1 10 0,0 1 1 0,6-1 1 16,-3 1-22-16,0-3-8 0,3 2 0 0,0 1 0 15,3-3 28-15,0-1 0 0,0-1 0 0,3 2 0 16,0-9 5-16,3 4 1 0,-3-6 0 0,3 1 0 15,0 2-12-15,-3-8-2 0,2-6-1 0,1 1 0 16,0 0-3-16,-3-1-1 0,3 1 0 0,0-3 0 16,-3-2 13-16,3 2 4 0,0 0 0 0,0 0 0 15,0 0-24-15,-4 3-8 0,1-1 0 0,3 4 9 16,-3 2-9-16,0 0 0 0,0 5 0 0,0 0 8 0,3 3-8 16,-3 3 0-16,0 2 0 0,-3 3 0 0,0 0 0 15,0 5 0-15,-3 3 0 0,-3-1 0 0,0 4 0 16,0-3 0-16,-3 0 0 0,-3-1 8 0,0 1-8 15,0-5 0-15,-3-1 0 0,0-2 0 0,0-3 0 0,0 1 0 16,0-7 8-16,-3 1-8 16,3-5-20-16,-3 0-10 0,6-3-2 0,-5-6 0 0,5-2-145 0,-3-2-30 0</inkml:trace>
  <inkml:trace contextRef="#ctx0" brushRef="#br0" timeOffset="85541.9725">21404 5046 1165 0,'3'-6'24'0,"3"4"7"0,-6 2-31 0,0 0 0 0,0 0 0 0,0 0 0 16,0 0 57-16,0 0 6 0,6 2 1 0,-6-2 0 16,0 0-4-16,0 6 0 0,3-1 0 0,-3 3 0 15,-3-3-9-15,3 3-3 0,-3 0 0 0,0-3 0 16,0 6-23-16,0-1-5 0,0 4 0 0,3 2-1 15,0 2-19-15,0-5 10 0,0 6-10 0,3 2 8 16,0 0-8-16,0 0 0 0,0 1 0 0,3 1 0 16,-3 1 0-16,3 0 0 0,0 0 0 0,0 0 0 15,0-3 0-15,-1 3 0 0,1-9 0 0,3 4 0 16,-3-6 0-16,0-2 10 0,0 2-10 0,0-5 10 16,3-3 0-16,-3-2 0 0,0 0 0 0,0-3 0 0,3-3 6 15,-3-5 2-15,3 0 0 0,-3 0 0 0,3-3-18 16,0-2 8-16,0 0-8 0,-4-3 0 0,4 0 9 15,-6-2-9-15,3-3 0 0,-3-1 9 0,0 1-1 16,-3 0-8-16,0-3 12 0,-6 0-4 0,3 3-8 0,-6-3 10 16,3 3-10-16,-2 3 10 0,-1-3-10 0,0 5 0 15,0-3 9-15,-3 6-9 0,3 0 0 0,0 5 0 0,0 0 0 16,0 3 0-16,0 2-25 0,3 0 0 16,-3 1 0-16,0 2 0 15,0 0-50-15,1 0-9 0,-1 0-3 0</inkml:trace>
  <inkml:trace contextRef="#ctx0" brushRef="#br0" timeOffset="85964.5588">21588 4432 1203 0,'0'0'24'0,"0"0"8"15,0 0-32-15,0 0 0 0,0 0 0 0,0 0 0 16,-6 5 56-16,4 3 5 0,-1-5 1 0,-3 2 0 16,3 0-29-16,-3 3-5 0,3-3-2 0,0 6 0 15,-3-3 2-15,3 3 0 0,0-1 0 0,0 6 0 0,3-5-28 16,0 7 0-16,3 1 0 0,-3-1 0 16,3 1 0-16,0-1 8 0,0 1-8 0,3 2 0 15,0-3 0-15,0 1-16 0,-3-1 3 0,3 1 0 0,-1 0 13 16,1-9 0-16,0 1 0 0,0-3 10 0,-3 0 7 15,3-6 2-15,0 1 0 0,0-3 0 0,0 0 21 16,-3-3 4-16,3 1 0 0,0-9 1 0,0 3-15 16,0-3-3-16,0-2-1 0,0 0 0 0,-3-3-6 0,0-2 0 15,0-1-1-15,-3-2 0 0,0 0-1 0,0-3 0 16,-3 3 0-16,0 0 0 0,0-1-6 0,-3 7-2 0,3-1 0 16,-3 5 0-16,0 1-10 0,0 2 10 15,0 0-10-15,0 5 10 0,0 3-10 0,0 3-9 0,0 5 9 0,0 0-13 16,3 2 13-16,-3-2 0 0,3 3 0 0,3 2 0 15,-3 3-41 1,3-3-12-16,3 0-3 0</inkml:trace>
  <inkml:trace contextRef="#ctx0" brushRef="#br0" timeOffset="86277.5844">22145 4863 1512 0,'-6'-3'32'0,"0"-2"6"15,-3 0-30-15,3 0-8 0,-3-1 0 0,-3 4 0 16,4-4 44-16,-4 4 8 0,0-1 2 0,0 3 0 0,0 0-2 0,3 3 0 0,-3-1 0 0,0 4 0 16,3 2-36-1,0 2-7-15,0 1-1 0,3 2-8 0,3 5 0 0,0 4 0 16,0-1 0-16,3 3-9 0,0-1 9 15,0 4 0-15,-3-1 0 0,3 1 0 0,3 2-8 0,0 3-4 0,3-1 0 16,0 1 0-16,0-5 12 16,3-4 0-16,-3-1 0 0,3-7 0 0,0 4 0 0,0-8 0 0,0-1 0 15,0-2 8-15,0-5-8 0,0-1 0 16,3-4 0-16,-3-4-8 16,2-2-17-16,4-5-3 0,-3-3-1 0</inkml:trace>
  <inkml:trace contextRef="#ctx0" brushRef="#br0" timeOffset="86504.2469">22535 4643 1386 0,'0'0'28'0,"6"3"8"0,0-3-28 0,3-3-8 0,0 1 0 0,3-3 0 15,0-1 36-15,-1-2 7 0,4-5 1 0,0 0 0 16,0-3-34-16,3 0-10 0,-3-2 0 0,0-1 0 16,0 1 0-16,0-1 0 0,-1-2 0 0,-2 5 0 15,3-5-32-15,0 5 0 0,0-8 0 0</inkml:trace>
  <inkml:trace contextRef="#ctx0" brushRef="#br0" timeOffset="86996.1683">22824 4120 984 0,'-6'10'20'0,"3"-2"5"0,-3 0-25 16,0 0 0-16,3-3 0 0,0 3 0 0,3-8 50 0,0 0 5 0,0 0 1 0,0 0 0 16,0 0 18-16,0 0 4 0,0 0 1 0,3-2 0 15,0-6-21-15,3 2-4 0,0-4-1 0,3 4 0 16,-3-9-33-16,0 4-6 0,3 0-2 0,-3-2 0 15,-1 3-12-15,1-4 0 0,0 4 0 0,0-1 0 16,-3 3-18-16,0 0 0 0,0 3 0 0,-3 5 0 16,0 0 4-16,0 0 1 0,0 0 0 0,0 0 0 15,-6 8-9-15,0 3-2 0,0 2 0 0,-3 5 0 16,4-2 15-16,-4 5 9 0,0 1-12 0,3 1 12 16,-3 1 0-16,3 3-8 0,-3-6 8 0,3 5 0 15,0 1 0-15,3-4 8 0,3 4-8 0,-3-3 12 16,3 0 6-16,-3-1 1 0,3-1 0 0,0-4 0 15,3 1 2-15,0-4 1 0,0-1 0 0,3-4 0 16,0 1-2-16,0-6 0 0,3 3 0 0,0-8 0 16,0 3 24-16,0-3 4 0,2-3 0 0,1 3 1 15,0 0-22-15,0 0-5 0,0 0-1 0,3 0 0 16,-3 0-13-16,3-5-8 0,-3 2 10 0,3 3-10 16,-4 3 0-16,1 2 0 0,0-2 0 0,0 5 0 15,0 0 0-15,-3 0 0 0,0 2 0 0,-3-2-10 16,0 3 10-16,0 2 0 0,-6 3-9 0,3 2 9 15,-6-7-21-15,0 2 0 0,-3 0 0 0,-3 1 0 0,3-1 11 16,-3 0 10-16,-3-2-13 0,3-1 5 0,0-2 8 16,0 0-10-16,0-3 10 0,0-2-10 15,1-6-46-15,2-2-8 0,-3 2-3 0</inkml:trace>
  <inkml:trace contextRef="#ctx0" brushRef="#br0" timeOffset="87478.3055">23226 4061 1489 0,'0'0'63'16,"3"-5"-51"-1,-3 0 23-15,0-1 4 0,3 4 1 0,-3-3 0 0,2-1-15 0,-2 1-2 0,3 2-1 16,0-5 0-1,0 3 10-15,-3-3 1 0,3 3 1 0,0-3 0 16,-3 0-3-16,3 0-1 0,0 0 0 0,0 0 0 16,-3 3-20-16,3-3-10 0,-3 3 10 0,3-1-10 15,-3 6 0-15,0 0 0 0,0 0 0 0,0 0 0 16,0 0-12-16,0 0 4 0,-3 6 8 0,0 2-13 16,0 2 4-16,-3 3 1 0,0 3 0 0,0 0 0 15,1 0 8-15,2 3 0 0,-3-1 0 0,3 1-8 0,3 4 8 16,-3-4 0-16,3 2 8 0,0-2-8 15,0 2 0-15,3-3 0 0,3-2 0 0,0 0 0 16,-1-5 0-16,4-1 0 0,0-4 0 0,3-1 8 0,0 0 0 16,0 0 1-16,0 1 0 0,0-4 0 0,0 1 8 15,3 2 2-15,0-2 0 0,-4 2 0 0,4 0-19 16,-3 3 0-16,0-2 8 0,-3 2-8 0,3 0 0 0,-3 5 0 16,-3-5 0-16,3 2 0 0,-3 4 0 0,-3-1 0 0,0-3 0 15,-3 9 0-15,0-9 0 0,-6 4 0 0,0-1 0 16,-3 0 0-16,0 3-9 0,-3-8-6 0,-3 3-1 0,0-1 0 15,3-2 16-15,-3 0-11 0,1-3 11 0,2-2-10 16,-3-3-54 0,3-3-10-16,0 1-2 0</inkml:trace>
  <inkml:trace contextRef="#ctx0" brushRef="#br0" timeOffset="87934.6549">23437 3723 1409 0,'0'-16'29'0,"0"16"7"0,0 0-28 0,0-5-8 0,0 5 0 0,0 0 0 16,0 0 0-16,0 0 8 0,0 0-8 0,0 0 8 15,0 0 7-15,0 0 1 0,0 0 1 0,0 0 0 16,0 0 19-16,0 0 3 0,-6 5 1 0,6-5 0 0,-6 0-20 15,0 8-3-15,0-6-1 0,3 6 0 0,0 0-16 16,0 6 10-16,3-4-10 0,0 9 8 0,0-4-8 16,3 4 0-16,0 0 0 0,0 2 8 0,3 0-8 0,3 0 0 15,-3 0-12-15,3-2 12 0,0-1 0 0,-3-2 0 16,3-5 0-16,0 2 12 0,0-5 3 0,-1-3 1 16,1 0 0-16,3-2 0 0,-3-6 15 15,3 1 3-15,-3-3 1 0,3-1 0 0,-3-7 2 0,3 0 1 16,-3-3 0-16,0-3 0 0,-3 1-20 0,0-1-4 0,0-2-1 0,-4 0 0 15,-2-3 6-15,0 3 1 0,0-5 0 16,-2 2 0-16,-1 0-10 0,-3 5-2 0,3-2 0 0,-6 5 0 16,0 0 1-16,-3 1 0 0,-3 1 0 0,0 4 0 15,0 2-9-15,0 5 0 0,0 3 0 0,1 0 0 16,-1 6-23-16,0 1 0 0,0 7 0 0,3-6 0 16,3 2-21-16,0 3-5 15,0 1-1-15,3-4 0 0,0 3-114 0,3 1-24 0</inkml:trace>
  <inkml:trace contextRef="#ctx0" brushRef="#br0" timeOffset="88306.9661">24026 4072 1151 0,'0'0'48'0,"0"0"-38"15,0 0 48-15,0 0 10 16,0 0 1-16,0 0 1 0,0 0 22 16,0 0 4-16,-6-3 0 0,0 3 1 0,-3-5-33 0,3 2-8 0,-2-2 0 0,2 2-1 15,-3 1-18-15,3 2-3 16,-3 0-1-16,3 5 0 0,0 0-22 0,0 3-11 0,0 3 10 0,0 2-10 16,0 3 0-16,3 3 0 0,0 2-13 0,3 5 4 15,0 1 9-15,0-1 11 0,0 3-3 0,3 0 0 16,-3 0-8-16,3-2-11 0,0-1 3 0,0-2 0 15,0-5 8-15,3-1 9 0,0-2-1 0,0-5-8 16,0-3 20-16,3-1-2 0,-3-4-1 16,6 0 0-16,-3-3 8 0,2-3 2 0,4-2 0 0,0-3 0 15,3 0-14-15,0-11-2 0,0 4-1 16,3-4 0-16,-4-2-10 0,1 0 0 0,3-3 9 0,-6 3-9 16,3-3 0-16,-3 0-18 0,0 6 3 0,-3-1 1 15,-1 1-44 1,1 2-9-16,-3 0-1 0</inkml:trace>
  <inkml:trace contextRef="#ctx0" brushRef="#br0" timeOffset="89554.4032">24122 3463 1552 0,'-3'-13'44'0,"0"5"10"0,0 0-43 16,0 3-11-16,0-3 0 0,0 3 0 0,3-3 53 0,-3 0 9 0,0-3 2 0,0 3 0 15,-3 0-11-15,3 3-1 0,0-3-1 0,-3 0 0 16,0 0-9-16,0 0-2 0,0 3 0 0,0-3 0 16,0-2-16-16,0 4-3 0,0 1-1 0,0 0 0 15,-3 2-4-15,0-5-2 0,0 0 0 0,-2 3 0 16,-1 2 4-16,0 1 1 0,0-1 0 0,-3 3 0 15,0 0-19-15,0-5 8 0,-6 2-8 0,3 3 0 16,-2-5 0-16,-4 5 0 0,0-3 0 0,-3 3 0 16,-3 0 0-16,1 0-11 0,-4 3 11 0,-3 2-10 15,1-5 10-15,-1 8 0 0,-6-5-9 0,3 2 9 16,-5 3 0-16,-4-3 13 0,1 3-1 0,-4 0-1 16,-3 0-25-16,-2 5-5 0,2-2-1 0,1-1 0 15,-1 6 9-15,-3-3 2 0,1 3 0 0,-4 0 0 16,1 5 9-16,-7 1 0 0,4 1-9 0,-4 1 9 15,-2 5 0-15,-3 0 0 0,2 3 0 0,-2-3 0 16,-1 6-9-16,1-4 9 0,-1 4 0 0,-2-3 0 16,5 2 0-16,-5 3-8 0,3 3 8 0,-1-3 0 15,4 2 0-15,-4 1 0 0,4 0 0 0,-1-1 0 16,4 1 0-16,2 2 0 0,1-5 0 0,2 3 0 16,-2 5 0-16,2-3-8 0,4 3 8 0,-1-2 0 15,1 2 0-15,2 0 0 0,3 0 0 0,-2 0 0 16,5 0 0-16,1-3 0 0,2 3 0 0,0-3 0 15,1 1 0-15,2-1 9 0,0-2-9 0,4 5 8 16,-4-8 4-16,6 2 0 0,-2 1 0 0,5 0 0 16,0-3-12-16,3 0 0 0,0 0 0 0,4-3 8 0,-1 3-8 15,3 0 8-15,0 0-8 0,0 0 8 0,4 1 5 16,-4-1 1-16,6 2 0 0,-3-2 0 0,3 0-22 16,-3 0-5-16,4 0-1 0,-1 0 0 0,3-2 14 0,3-1 16 15,0 1-3-15,0-1-1 0,0 0-12 0,3 1-16 16,0-3 3-16,0 2 1 0,3-2 12 0,1-3 0 0,2 0 0 15,0 0 0-15,3-3 0 0,-3 1 0 0,3-3 0 0,0 2-9 16,3-2 9-16,0-3 0 0,0 0 0 0,2 1 0 16,-2-4 0-16,3 3 0 0,3-2 0 0,-3-1 0 15,6-2 0-15,0-3 0 0,0 3 0 16,3-3 0-16,3-2 0 0,0 0 0 0,5-1 0 0,1 3-8 16,3-5 8-16,0 6 0 0,3-4 0 0,-1 1 0 15,4-3 0-15,0 0 0 0,3 0 0 0,-1-3 0 16,1 0 0-16,6 0 0 0,-1 1 8 0,1-4-8 15,0 4 0-15,-1-6 0 0,4 0-12 0,0 0 4 16,2-3 8-16,1 0 0 0,2 1 0 0,1-6 0 16,6 3 0-16,-1-3 0 0,1-3 0 0,2 0 0 15,4-2 0-15,-1 0 0 0,7-3 0 0,-1-2 0 16,4-1 0-16,2 1 0 0,3-4 0 0,-2 1 0 16,2-3-9-16,1 3 9 0,2 0-10 0,-3-3 10 15,4 3 0-15,-1-3 0 0,3 0 0 0,-2 3 0 16,-1-3 0-16,1 1 0 0,2-1 0 0,-3 3 0 15,-2-3 0-15,-1-3 0 0,3-2 0 0,-5 3 0 16,2-1 0-16,-2 1 0 0,-1-3 0 0,-2 0 0 0,-1 0 0 0,-3 0 0 0,1-1 0 0,-1 1 0 16,-5-2 0-16,-1-1 0 0,1-3 8 0,-7 1-8 31,1 0 0-31,-3-3 10 0,-4-3-10 0,1 3 8 0,-1 0-8 16,-2-3 8-16,0 3-8 0,-1-5 8 0,-2-1-8 15,0 1 0-15,-4-3 9 0,4 0-9 0,-3 0 13 0,-4 3-1 0,4-1-1 16,-3-2 0-16,-4 3-11 0,1-3-9 15,-3 0 9-15,2 6-13 0,-5-6 13 0,3 2 0 0,-3 1 0 16,2 2 0-16,-5 3 0 0,0-5 0 0,0 2 0 0,-3 0 0 16,-1 3 0-16,-2 3-9 0,-3-3 1 15,0 0 0-15,0 0 8 0,-6 0-10 0,-3 0 10 0,-3 0-10 16,0 2 10-16,-3 1 0 0,0-3 10 0,-6 0-10 16,3-3 10-16,-6 3-10 0,-3 0 10 0,-3 0-10 15,0 0 11-15,-6-3-11 0,3 1 12 0,-6 4-12 16,-2 1 0-16,-4-1 0 0,-6 6 0 0,0-2-9 15,-5 1 9-15,-1 1-8 0,-3 0 8 0,-2 3-8 16,-4 2 8-16,0 3 12 0,-5 2-2 0,-1 1-1 16,-2-1-21-16,-1 3-4 0,0 3 0 0,-2 0-1 0,-1 5 17 15,-2 0 17-15,-1 0-3 0,-5 8-1 16,-6 0-13-16,-1 3-10 0,-8 5 2 0,-4 8 0 16,-8 2 8-16,-9 11-13 0,0 0 5 0,-12 11 8 15,-9 5-40-15,-9 11-1 0,-6-1 0 0</inkml:trace>
  <inkml:trace contextRef="#ctx0" brushRef="#br0" timeOffset="103813.2513">11998 9499 896 0,'0'0'25'0,"0"0"6"0,0 0-31 0,0 0 0 0,0 0 0 0,0-6 0 15,0 6 9-15,0 0-9 0,3-2 8 0,-3 2-8 0,3-6 0 0,-3 6 0 16,0-5 0-16,0 0 0 15,0 5 16-15,0 0-3 0,0 0 0 0,0 0 0 0,0 0 10 0,0 0 1 16,0 0 1-16,0 0 0 16,0 0 11-16,0 0 3 0,-3-3 0 0,3 3 0 0,-3-5 12 0,3 5 2 15,-3-5 1-15,3 5 0 16,0-6-23-16,0 6-5 0,3-5-1 0,-3 5 0 16,0-3-17-16,0 3-8 0,6-5 8 0,-3 2-8 15,-3 3 8-15,6 0-8 0,-6 0 0 0,6 0 8 0,0 3-8 0,0 0 0 16,-3 2-10-16,0 0 10 0,0 1 0 15,0-1 0-15,0 0 0 0,0 0 0 0,0 1 14 0,0-1 2 0,-1 0 1 0,4 1 0 16,-3-4 10-16,0 3 1 16,0 3 1-16,0-5 0 0,0 2-4 0,0 1-1 0,0-1 0 0,0 0 0 15,3 1 0-15,-3-1 0 16,3 0 0-16,-3 0 0 0,3 1-12 0,0 2-2 16,3-3-1-16,-3 3 0 0,0 2 9 0,3-2 2 15,-3 0 0-15,3 0 0 0,0 3-20 0,0-3 0 0,-4 2 0 0,7-2 0 16,-3 0 9-16,0 0 2 0,0 3 0 0,3-3 0 15,-3 0 12-15,0 2 2 0,-3-2 1 0,3 3 0 16,0 2-14-16,3 0-4 0,-3 3 0 0,2-3 0 16,1 3-8-16,-3 3 0 0,6-3 0 0,-6 2 0 15,3-2 0-15,0 2 0 0,0-2 11 0,0 0-11 16,-3 0 0-16,3 0 0 0,0 0 0 0,-4 0 0 16,1 0 0-16,0-1 0 0,3 1 0 0,-3 0 0 15,-3-3 0-15,3 3 0 0,0-2 0 0,0-1 0 16,0 3 0-16,0 0 0 0,0-1 0 0,0 1 0 15,0 5 0-15,-1-2 0 0,1 2 0 0,0 0 0 16,3 0 8-16,-3 1 0 0,0-1-8 0,0 3 12 16,0-3-12-16,3 3 0 0,-3-3 0 0,3 3 0 15,0 2 0-15,-3-2 0 0,2-3 0 0,1 3 0 16,0 0 0-16,-3-3 0 0,3 3 0 0,0-1 0 16,-3 1 0-16,3 0 0 0,-3 0 0 0,0 0 0 0,0 2 0 15,0-2 0-15,-1 2 0 0,1-2 0 16,0-3 0-16,0 3 0 0,0-3 0 0,3 1 0 0,0-1 8 15,0 0-8-15,0-3 0 0,0 4 9 0,0 1-9 16,3 1 0-16,-1 0 0 0,1 0 8 0,3 0-8 0,-3 2 0 16,3-5 0-16,0 3 0 0,-3 0 0 15,2-3 0-15,-2 3 0 0,0 0 0 0,3-3 0 0,-3 3 0 16,0-3 0-16,0-3 0 0,0 4 0 0,-3-4 0 16,2 1 0-16,-2-1 8 0,0 1-8 0,-3 2 0 0,3-3 0 15,3 6 0-15,-3-3 0 0,0 6 0 0,0-3 0 0,0-1 0 16,2 6 0-16,1-2 0 0,0-1 0 0,-3 1 0 15,3-1 0-15,3 1-11 0,-3 2 11 0,0-3-8 16,2 1 8-16,-2-1 0 0,3 1 0 0,0-1 0 16,0 3 0-16,0 0 0 0,0 0 0 0,0 1 0 15,-4-4 0-15,4 0 0 0,0-2 0 0,-3 3-8 16,0-6 8-16,0 3-10 0,0 5 10 0,6 3-10 0,-1 5 10 16,4 5 16-16,-3-2-4 0,0-1-1 15,0 1-11-15,-1-6 8 0,-2 1-8 0,3-1 8 16,-3 1-8-16,0-1 0 0,0 0 0 0,0 3 0 15,-3 0 0-15,-1 1 8 0,4-1-8 0,-3-3 0 0,0 0 0 0,-3 1 0 0,0-4 8 16,0-1-8 0,0-4 11-16,-3-2 0 0,2-3 0 0,-2 0 0 15,-3 0 7-15,3 1 2 0,-3-1 0 0,0-3 0 16,3 1-10-16,-6-6-2 0,3 0 0 0,-3-2 0 16,0-1-8-16,0-2 0 0,0 3 0 0,0-3 0 15,0-3 0-15,0 3-11 0,0-3 1 0,-3-5 0 16,3 3-94-16,-3-3-18 0,0 0-4 0</inkml:trace>
  <inkml:trace contextRef="#ctx0" brushRef="#br0" timeOffset="117305.4893">13653 12549 220 0,'0'0'0'0</inkml:trace>
  <inkml:trace contextRef="#ctx0" brushRef="#br0" timeOffset="121093.523">13751 12488 1033 0,'0'0'21'0,"0"0"6"0,0 0-27 0,0 0 0 0,0 0 0 0,0 0 0 0,0 0 18 0,0 0-2 16,0 0 0-16,0 0 0 0,0 0-16 0,0 0-9 15,0 0 1-15,0 0 0 0,0 0 0 0,0 0 0 16,0 0 0-16,0 0 0 16,0 0 8-16,3 0 0 0,-3 0 0 0,6 0-8 0,-6 0 8 0,0 0 0 15,6-2 0-15,-3 2 0 0,-3 0 8 0,6-3-8 16,0 0 8-16,-3 1-8 0,3 2 8 0,-3-3-8 0,-3 3 10 0,3 0-10 16,3-5 8-1,-3 2-8-15,0 1 0 0,-3 2 0 0,6-3 0 0,0 0 0 0,0-2-13 0,-6 5 4 16,3-3 9-1,2 1 0-15,1-4 0 0,-3 4 0 0,3-1 0 0,0 0-8 16,0 1 8-16,0-1 0 0,-3-2 0 0,3 2 19 0,0-2-3 0,-3 2-1 16,3 1-15-16,-3-1-16 0,3-2 3 0,0 5 1 15,-3-3 20-15,-3 3 4 0,6-5 0 0,-3 2 1 16,3 0-1-16,0 1-1 0,0 2 0 16,-3-3 0-16,3 1 7 0,-3-1 2 0,0-2 0 0,3 2 0 15,-3 0-12-15,2 1-8 0,-2-4 12 0,0 1-12 16,3 0 12-16,0 2-12 0,-3-2 12 0,3 2-12 15,0-2 8-15,0 0-8 0,-3-1 0 0,3 1 0 16,0 0 0-16,0-1 0 0,-3 1 0 0,3 0 0 16,-3 0 0-16,3 2 0 0,0-2 0 0,0-1 0 15,0 4 10-15,-3-4-10 0,3 4 8 0,0-4-8 0,0-1 26 16,2 1 0-16,-2 1 0 0,3 0 0 0,-3-1-2 16,0-2-1-16,3 3 0 0,0-3 0 0,0 0-9 15,-3 0-2-15,3 0 0 0,0 0 0 0,-3 0-12 16,3 1 11-16,0-4-11 0,-3 0 10 15,3 3-10-15,-3-2 8 0,2-1-8 0,-2 1 8 0,0-1-8 16,3 3 0-16,-3-2-10 0,0-1 10 0,3 0 0 0,-3 1 0 16,0-1 0-16,0 3 0 15,-3-2 13-15,3 2 6 0,0 0 1 0,-3-3 0 0,3 3 8 0,-3-2 3 16,0 2 0-16,3-3 0 0,0 1-5 0,-3-1-1 16,0 0 0-16,0 1 0 0,0-1-4 0,0 1-1 15,-3-1 0-15,0 1 0 0,3-1-9 0,-3 0-3 16,0 1 0-16,2 2 0 0,-2-3 8 15,3 1 0-15,-3-1 1 0,0 3 0 0,0-2 2 16,0-1 0-16,0-2 0 0,0 2 0 0,0 1-5 0,0-1-1 0,0 0 0 16,0 1 0-16,0-1-13 0,0 1 11 0,0 2-11 0,0-3 10 15,0 1-10-15,-3-1 10 0,3 0-10 16,0 1 10-16,0-3-2 0,3 2-8 0,-3 0 12 0,0 1-4 16,0-1-8-16,3 1 0 0,-3 2 9 0,3-5-9 15,0 2 0-15,-3 0 8 0,3 1-8 0,-3-1 0 16,3 1 8-16,-3-1-8 0,0 0 8 0,0-2-8 15,3 3 16-15,-3-1 0 16,0 0-1-16,0 4 0 0,0-4-5 0,0 0-1 0,0 3 0 0,0 1 0 16,0-1-1-16,0-3-8 0,0 6 12 0,0-3-4 15,0 0-8-15,0 0 0 0,0 0 0 0,-3 3 0 16,3-1 0-16,0-2 0 0,0 0 0 0,0 3 0 16,0-3 9-16,0 0-9 0,0-2 10 0,3 2-10 0,-3-3 12 15,0 3-3-15,3-2-1 0,-3 2 0 16,0-3 0-16,0 3 0 0,0-2 0 0,3 2 0 0,-3 0-8 0,0 2 0 15,0 1 0-15,0-3 0 0,0 0 0 0,0 3 0 16,0 0-11-16,0 5 11 0,0-6 0 0,0 6 0 0,-3-5 12 0,3 5-4 16,0 0-8-16,0-5 11 0,-3-3-11 0,3 8 12 15,0 0-12-15,0 0 8 0,-3-5-8 0,3 5 8 16,-3-3-8-16,3 3 0 16,-3-5 0-16,0-1 8 0,3 1-8 0,-3 2 0 15,3-2 0-15,-3 0 0 0,0 0 0 0,1 2 0 0,-1-2 0 16,3-1 0-1,-3 1 8-15,3 0-8 0,0-1 0 0,-3 4 8 0,0-3-8 16,0-1 10-16,0 1-10 0,0 2 10 0,0-2-10 16,0 2 0-16,3 3 0 0,-3-5 0 0,3 5 0 15,-3-3 0-15,3 3 0 0,-3-5 0 0,3 5 0 0,-6-2 0 0,6 2 0 16,-3-6 0-16,0 4 0 0,3 2 10 0,0 0-10 0,-3-6 10 16,0 1-10-16,3 5 0 0,-3-5 0 0,3 2-11 15,-3-2 11-15,3 5 11 0,-3-3-3 0,0 0 0 16,0-2-8-16,0 3-11 0,3 2 3 0,-3-3 0 15,0-2 16-15,3 5 3 0,-6-3 1 0,6 3 0 16,-3-3-12-16,3 3 0 0,0 0 0 0,0 0 0 16,0 0 0-16,-3-2 0 0,3 2-9 0,-6-3 9 15,6 3 0-15,0 0-8 0,0 0 8 0,0 0 0 16,0 0 0-16,0 0 0 0,0 0 0 0,0 0 0 16,0 0 0-16,0 0 0 0,0 0 0 0,0 0 0 15,0 0 0-15,-3-3-8 0,3 3 8 0,0 0 0 16,0 0 0-16,0 0 0 0,0 0-8 0,0 0 8 0,0 0 0 0,0 0 0 15,0 0-8-15,0 0 8 0,0 0 0 0,0 0 0 16,0 0 0-16,0 0 0 0,-3-2 0 0,3 2 0 16,0 0 0-16,0 0 0 0,0 0 0 0,-6 2 0 15,6-2-8-15,0 0 8 0,0 0 0 0,0 0 0 16,0 0 0-16,0 0 0 16,0 0 0-16,-3 0 0 0,3 0 0 0,0 0 0 0,-3 3 0 15,3-3 0-15,0 0 0 0,-6 3 0 0,6-3 0 0,0 0 0 16,0 0 0-16,-3 0 0 15,3 0 0-15,-5 0 0 0,5 0 0 0,0 0 0 0,0 0 0 0,-3 0 0 0,3 0 8 16,0 0-8-16,-6 0 0 0,6 0 0 16,0 0 0-16,0 0 0 0,0 0 0 0,0 0 0 0,0 0 0 0,0 0 0 15,0 0 0-15,0 0 0 16,0 0 0-16,-3 2 0 0,3-2 0 0,0 0 0 0,0 0 0 0,0 0 0 16,0 0 0-16,0 0 0 0,0 0 0 15,0 0 0-15,0 0 0 0,0 0 0 0,0 0 0 0,0 0 0 16,0 0 0-16,0 0 0 0,0 0 0 0,0 0 0 15,0 0-8-15,0 0 8 0,0 0 0 0,0 0 0 16,0 0 0-16,0 0 0 0,0 0 0 0,0 0 0 16,0 0 0-16,0 0 0 0,0 0 0 0,0 0 0 15,0 0 0-15,0 0 0 0,0 0 0 0,0 0 0 16,0 0 0-16,0 0 0 0,0 0 0 0,0 0-10 16,0 0 10-16,0 0 0 0,0 0 0 0,0 0 0 15,0 0 0-15,0 0 0 0,0 0 0 0,0 0 0 16,0 0 0-16,0 0 0 0,0 0 0 0,0 0-8 0,0 0 8 15,0 0 0-15,0 0 0 0,0 0 0 16,0 0 0-16,0 0 0 0,0 0 0 0,0 0-8 0,0 0 8 16,-6 3-8-16,6-3 8 0,0 0-8 15,0 0 8-15,0 0 0 0,0 0 0 0,0 0-8 0,-6 3 8 0,6-3 0 16,0 0 0-16,0 0 0 16,0 0 0-16,0 0 0 0,0 0 0 0,0 0 0 0,0 0 0 0,-3 5-12 15,3-5 12-15,0 0-12 16,0 0 0-16,0 0 0 0,0 0 0 0,0 0 0 0,-3 3 12 0,3-3 0 15,0 0 0-15,0 0-8 16,0 0-37-16,0 0-7 0,0 0-2 0</inkml:trace>
  <inkml:trace contextRef="#ctx0" brushRef="#br0" timeOffset="127191.1542">14114 10853 1417 0,'0'0'60'0,"0"0"-48"16,0 0 15-16,0 0 3 0,0 0 1 0,0 0 0 15,3 6-31-15,-3-6 0 0,0 0 0 0,3 5 0 0,-3-5 0 16,3 5 0-16,-3-5 0 0,3 5 0 15,0-2 25-15,3 0 6 0,0-1 1 0,0 1 0 0,-3 0-24 0,3-3-8 16,3 0 0-16,-3 2 9 16,3-2-9-16,3 0 0 0,-3 3 0 0,3 2 0 0,-1 0-17 0,1 3 1 15,3 0 0-15,-3 3 0 16,0 2 3-16,0 6 1 0,3-1 0 0,-3 3 0 16,0 3-29-16,0 3-6 0,-1 2-1 0,-2 0 0 15,0 0 16-15,0 0 4 0,0 3 0 0,0-3 0 16,-3-3-23-16,0 1-4 0</inkml:trace>
  <inkml:trace contextRef="#ctx0" brushRef="#br0" timeOffset="127562.5044">13028 11388 946 0,'0'0'20'0,"0"0"4"0,-6 0-24 0,6 0 0 0,-6-3 0 0,0 0 0 16,6 3 12-16,-6-2-1 0,3-1-1 0</inkml:trace>
  <inkml:trace contextRef="#ctx0" brushRef="#br0" timeOffset="128946.0255">12843 10821 960 0,'-6'-5'20'0,"0"3"5"0,3-4-25 0,3 6 0 16,-6-2 0-16,6 2 0 0,0 0 0 0,-3-6 0 0,3 6-9 0,0 0 9 15,0 0-16-15,0 0 4 0,-2-2 1 0,2 2 0 16,0 0 11-16,0 0 0 0,0 0 0 0,0 0 0 16,0 0 13-16,0 0 5 0,0 0 1 0,0 0 0 15,0 0 52-15,0 0 10 0,0 0 3 0,0 0 0 16,0 0 9-16,0 0 3 0,0 0 0 0,0 0 0 15,0 0-68-15,0 0-12 0,0 0-4 0,0 0 0 16,0 0-12-16,0 0 11 0,0 0-11 0,0 0 10 16,5 0 10-16,1 0 1 0,-3-3 1 0,3 3 0 15,0 0 6-15,-3 0 2 0,3 0 0 0,0-3 0 16,0 3-3-16,0 0-1 0,0-2 0 0,3-1 0 16,-3 0 5-16,0 3 1 0,3-2 0 0,0-1 0 15,-3 0-8-15,3 1 0 0,0-3-1 0,2 2 0 16,-2-2-11-16,3 2-3 0,-3 0 0 0,0 1 0 15,3-1 0-15,-3 0 0 0,3 1 0 0,0-1 0 16,0 0 11-16,-3-2 1 0,3 5 1 0,-1-2 0 16,1-4-22-16,0 4 0 0,0-1 0 0,3 0 8 15,-3 1 0-15,0-1 1 0,3 0 0 0,0 1 0 0,-3-1-1 16,-1 3 0-16,1 0 0 0,0 0 0 0,0 0-8 0,0 0 0 0,0 0 0 16,0 3 0-16,0-1 0 0,-3 1 0 0,3-3 0 15,0 0 0-15,-1 0 0 0,1 0 0 0,3 3 0 16,-6-1 8-16,3-2-8 0,0 3 0 0,0-3 0 0,-3 3 0 15,3-1 0-15,0 1 0 0,0 0 0 16,2-1 8-16,-2 1-8 0,3-1 0 0,-3-2 0 0,0 0-11 16,3 3 11-16,-3 2 0 0,0-2 0 0,3 2 0 15,-4-5 0-15,1 3 0 0,0 0 0 0,0-1 0 0,-3-2 0 0,3 3 0 16,0-3 0-16,-3 3 0 0,3-6 0 0,0 3 0 16,-3 3 0-16,0-3 8 0,2 2-8 15,-2-2 0-15,0 0 8 0,3 3-8 16,-3-1 12-16,3-2-3 0,-3 0 0 0,3 3 0 15,-3-3 2-15,3 0 0 0,0 3 0 0,0-3 0 16,-4 2-11-16,1-2 10 0,3 3-10 0,-3-3 10 0,0 3-1 16,0-1 0-16,0-2 0 0,0 3 0 0,0 0 9 15,3 2 2-15,-3-2 0 0,3-1 0 0,-3 1-10 16,-1 0-2-16,1-1 0 0,0 3 0 0,-3-2-8 16,3 2 0-16,3 1 0 0,-3-1 0 15,3 0 0-15,-6 1 0 0,3 2 0 0,0-3 0 0,0 0 0 0,0 0 0 16,0 3 0-16,0-2 0 0,-1-1 0 0,1 3 0 15,0-3 0-15,0 0 0 16,0 3 0-16,3-2 0 0,-3-1 0 0,0 0 0 0,0 1 0 0,0-1 0 16,-3 0 0-16,3 0 0 15,0 1 9-15,-3-1-9 0,-1 0 10 0,4-2-10 0,-3 0 0 0,3 2 0 16,-3-2 0-16,0-1 0 0,0 1 0 0,0-1 0 0,0 4 0 16,0-4 0-16,-6-2 0 0,6 3 8 15,-6-3-8-15,3 3 0 0,3-1 0 0,-6-2 8 0,3 6-8 0,-3-1 0 16,3 0 12-16,-3 0-4 0,0 3-8 0,0-2 12 15,3-1-4-15,-3 3 0 0,3-5-8 0,-3 2 12 16,0-5-12-16,0 0 0 0,0 8 0 0,3-6 0 16,-3-2 0-16,3 6 8 0,-3-4-8 0,0-2 0 15,0 0 0-15,0 0 0 0,0 6 0 0,0-6 0 16,0 0 0-16,0 0 0 0,0 0 0 0,3 2-10 16,0 1-7-16,-3-3-2 0,0 0 0 0,0 0 0 15,3-3-33-15,-3 1-8 16,3-4 0-16,-3 1-1 0,3 0-119 0,-3 0-24 15,0-1-5-15</inkml:trace>
  <inkml:trace contextRef="#ctx0" brushRef="#br0" timeOffset="129596.5481">12933 11128 1257 0,'0'0'53'0,"0"0"-42"16,0 0 49-16,0 0 9 0,0 0 3 0,0 0 0 15,0 0-19-15,0 0-3 0,0 0-1 0,0 0 0 16,0 0-25-16,0 0-4 0,0 0-2 0,0 0 0 15,0 0-18-15,6-2 0 0,-3-1 8 0,2-2-8 16,1 2 0-16,-3-2 0 0,3 2-13 0,3-2 5 16,-3 0 8-16,0 2 0 0,0-2 0 0,0 2-8 15,0-2 16-15,0-1 3 0,3 1 1 0,-3 0 0 16,3 2 6-16,3-2 2 0,-3 2 0 0,3-2 0 16,-1 0-3-16,-2-1 0 0,3-2 0 0,0 1 0 15,3 1-5-15,0-2 0 0,0 0-1 0,0 3 0 16,3-3-3-16,-4 3 0 0,4-3 0 0,-3-3 0 15,3 3 2-15,-3 0 0 0,6 1 0 0,-3-4 0 16,3 0-10-16,-4 3 8 0,4-2-8 0,-3-3 8 0,6 2 8 0,-6 0 0 16,3 4 1-16,-4-4 0 0,1 0-17 0,3 3 0 15,-6 0 0-15,0 1 0 0,-3-1 0 0,0 2 0 16,0 4 0-16,0-4 0 0,-4 1 0 0,-2 2 0 16,3-2 0-16,-3 2 0 0,0 1 0 15,0-1 0-15,-3 1 0 0,0 2 0 0,3-6 0 0,-6 6 0 0,0 0 0 0,0 0 0 16,0 0-12-16,0 0-8 15,0-2-3-15,0 2 0 16,-3-8-97-16,3 2-20 0,-3 1-4 0</inkml:trace>
  <inkml:trace contextRef="#ctx0" brushRef="#br0" timeOffset="129888.0842">13394 10821 1758 0,'0'0'36'0,"0"0"10"0,0 6-37 0,6-1-9 0,-3-2 0 0,3-1 0 0,3 4 28 0,0-6 4 15,0 0 1-15,3 0 0 0,-1 0-25 0,1 0-8 16,3-6 0-16,0 1 0 0,0 0-9 0,0-1-9 16,-3 4-2-16,0-3 0 15,0 2-8-15,-3 0-3 0,-1 1 0 0,-2 2 0 16,0-3 19-16,0 3 3 0,0-3 1 0,-6 3 0 0,0 0 8 0,3 6 12 15,-3-6-2-15,0 8-1 0,-3 2 7 0,-3 1 2 16,0-1 0-16,-3 6 0 0,1 0-18 0,-4 3 0 16,-3-1 8-16,0 1-8 15,3-1 0-15,-3 1 0 0,0-3 8 0,3-1-8 16,0 1-28-16,0-3-10 0,4 1-2 0</inkml:trace>
  <inkml:trace contextRef="#ctx0" brushRef="#br0" timeOffset="130493.6139">13224 11515 1335 0,'-9'2'59'0,"0"1"13"16,1-3-58-16,-1 3-14 0,0-3 0 0,0 0 0 16,0 0-32-16,0 0-10 0,0 0-2 0,0 0 0 15,0 0-8-15,9 0-3 0,0 0 0 0,0 0 0 16,0 0 40-16,0 0 15 0,0 0-11 0,0 0 11 15,0 0 0-15,0 0 0 0,0 0 13 0,0 0-4 16,0 0 28-16,0 0 6 0,0 0 1 0,6-3 0 16,-3 0 32-16,3-2 6 0,0 2 2 0,3-2 0 15,-3 0-24-15,3 0-4 0,3-1 0 0,0 1-1 16,-4 0-36-16,4-1-7 0,0 1-2 0,0-3 0 0,3-2-10 0,0 2 8 0,0 0-8 16,0 0 8-16,3-3 1 0,-1 1 0 15,1-1 0-15,3 0 0 0,3 1 6 16,0-1 1-16,0-2 0 0,-1 2 0 0,1 1-5 0,3-1-1 0,0-2 0 15,0 2 0-15,-4-2-1 0,4 0 0 0,-3 0 0 16,0 0 0-16,0-1 1 0,2-2 0 0,1 3 0 0,-3-3 0 16,0 3-2-16,0 0-8 0,-4 0 12 0,1 2-4 15,-3-2 0-15,0 0 0 0,0 2 0 16,0-2 0-16,0 2-8 0,-4 1 8 0,1-1-8 0,-3 3 8 16,0 0-8-16,0 0 0 0,3 3 0 0,-6-3 0 15,3 3 0-15,-3-1 0 0,-3 1 0 0,3 0 0 16,-3 0 0-16,0-1 0 0,-1 4 0 0,-2-4 0 15,0 1 0-15,0 0-12 0,0 2 2 0,0-2 1 16,0 2-30 0,-3-2-5-16,0 0-2 0,3-1 0 0,-6 1-94 15,0 0-18-15,0-1-4 0</inkml:trace>
  <inkml:trace contextRef="#ctx0" brushRef="#br0" timeOffset="130754.8746">13897 10993 1692 0,'0'0'37'0,"0"0"8"0,0 0 2 0,0 6 0 0,0-1-38 0,3 0-9 15,0 1 0-15,0-4 0 0,3 1 8 16,0 0-8-16,3-1 12 0,0-2-4 0,3 0-8 0,0 0 0 0,-1-2 0 16,1-1 0-1,0-2-33-15,0 2-3 0,0-2 0 0,0-1 0 16,-3 4-19-16,0-1-4 0,-3 0-1 0,0 1 0 0,0 2 42 0,-3 0 8 15,-3 0 2-15,0 0 0 0,0 0 43 0,0 5 9 0,3 0 1 0,-6 6 1 16,-3-3-16-16,0 5-3 0,-3 0-1 0,0 1 0 31,0 1-48-31,-3 1-10 0,0-2-1 0</inkml:trace>
  <inkml:trace contextRef="#ctx0" brushRef="#br0" timeOffset="131334.4718">13349 11880 604 0,'0'0'13'0,"6"0"3"0,-3-3 1 0,3 3 0 0,3-2-17 16,-3-1 0-16,3 0 0 0,0 3 0 0,0-2 84 0,0-1 14 0,0 0 2 0,0 1 1 16,3-1-31-16,-1 0-6 0,4-2-2 0,-3 0 0 15,3 2-11-15,0-2-3 0,-3 2 0 0,0-2 0 16,3 2 13-16,0-2 3 0,-1-3 0 0,1 3 0 16,0-3-16-16,0 2-2 0,0 1-1 0,0-3 0 15,0 0-13-15,0 0-4 0,3 0 0 0,-1-2 0 16,1 2-10-16,0-3-2 0,0-2-1 0,0 3 0 15,6-1-15-15,-4-2 11 0,4-1-11 0,-3-1 10 16,3 1-10-16,-3 1 0 0,0-3 0 16,-1 0 8-16,1 1-8 0,3-1 0 0,-3 0 0 0,-3 0 0 15,0 3 0-15,0-3 0 0,-4 3 0 0,4-3 0 16,0 2-15-16,-3 1 2 0,-3 3 0 0,3-1 0 16,-3 0-5-16,0 4-1 0,2-7 0 0,-2 6 0 15,0-2-12-15,-3 2-2 0,0 0-1 16,-3 0 0-16,3 3-18 0,-3-1-4 0,0 1-1 0,-3 2 0 15,0-2-33-15,-3 5-6 0,3-5-2 0</inkml:trace>
  <inkml:trace contextRef="#ctx0" brushRef="#br0" timeOffset="131599.5822">14093 11433 2023 0,'0'0'44'0,"-3"5"10"0,1 0 2 0,-1 3 0 0,3-3-44 0,0 1-12 16,3-1 0-16,-1 0 0 0,1 1 8 0,3-4-8 0,0 4 12 0,0-4-4 16,3-2-8-16,0 3-9 0,3 0 9 0,-3-3-13 31,3-8-13-31,3 2-2 0,-3-2-1 0,3 0 0 16,-4 0 1-16,4 1 0 0,-3-1 0 0,0 2 0 0,-3-2 28 0,0 3 0 0,0 2 0 0,-3-2 0 15,0 2 12-15,-3 1 4 0,-3 2 2 0,0 0 0 16,0 0 17-16,0 0 3 0,-3 8 1 0,0 2 0 15,-3 1-54 1,-3 2-10-16,0 0-3 0,0-2 0 0,0 0-8 16,-3-1-3-16,0 1 0 0</inkml:trace>
  <inkml:trace contextRef="#ctx0" brushRef="#br0" timeOffset="132101.4981">13695 12332 1288 0,'0'0'27'0,"0"0"5"0,0 0-32 16,0 0 0-16,0 0 0 0,-3-5 0 0,0 0-12 0,3-1-10 0,-3 1-2 0,3 0 0 31,0 5-12-31,0-6-4 0,-3 1 0 0,3 0 0 0,0 0 40 0,0 2 0 0,0 3 0 0,0-5 0 16,0-1 28-16,0 6 12 0,0 0 4 0,0 0 0 15,3-5 6-15,0 2 2 0,3-2 0 0,-3 0 0 16,0 2-36-16,3-2-6 0,2 2-2 0,1-2 0 15,0 0 4-15,0 2 0 0,0 0 0 0,3-2 0 16,0 2 24-16,0-2 6 0,0 0 1 0,3 0 0 16,0 2-10-16,2-2-1 0,-2-1-1 0,0 1 0 15,3 0 1-15,0-1 1 0,3 1 0 0,-3-3 0 16,-4 3-19-16,7-3-4 0,-3-3-1 0,6 4 0 16,-3-4-1-16,-3 0-8 0,0 1 12 0,2-1-4 15,-2 1-8-15,3-4 0 0,-3 1 0 0,0 0 0 0,0 0-10 16,-1 2-4-16,1-2-1 0,0 0 0 15,0-1-25-15,-3-1-4 0,0-4-2 16,0 3 0-16,0 0-19 0,-3 3-4 0,-1 2-1 16</inkml:trace>
  <inkml:trace contextRef="#ctx0" brushRef="#br0" timeOffset="132353.7929">14260 11972 2040 0,'3'3'86'15,"3"-3"-69"-15,-3 3 7 0,3-1 2 0,3 1 0 0,-3-3 0 32,3 0-46-32,-3-3-10 0,0 3-2 0,0 0 0 15,-3 0 0-15,0 0 0 0,0 0 0 0,-3 0 0 16,0 0-25-16,0 0-6 0,0 0-1 0,0 0 0 0,0 0 18 15,-6 6 3-15,-3 2 1 0,0 2 0 0,-3 1 42 0,0 2 0 0,0 0 11 0,0 0-3 16,0 1 5-16,-3-4 1 0,3 3 0 0,-2-2-670 16</inkml:trace>
  <inkml:trace contextRef="#ctx0" brushRef="#br0" timeOffset="135477.6234">11352 10271 1333 0,'0'0'28'0,"0"0"6"0,9 3-34 0,-3-3 0 0,3 2 0 0,0-2 0 16,0 6 10-16,0-6-10 0,0 2 8 0,0 1-8 15,-1-3 8-15,1 3-8 0,-3-3 8 0,3 0-8 0,-3 2 31 16,3 1 1-16,-3-3 0 0,0 3 0 16,3-1 9-16,-3 1 3 0,0-3 0 0,-3 3 0 0,3-1 0 15,0 1 0-15,0-1 0 0,0 4 0 16,-3-4-23-16,3 4-4 0,0-1-1 0,-3 0 0 0,2 1-7 16,1-1-1-16,-3-2-8 0,3 2 12 15,-3 3-2-15,3-3-1 0,-3 6 0 0,3-3 0 0,0-3-9 16,3 5 10-16,-3 1-10 0,0 0 10 0,3-1-10 15,0 1 0-15,0-1 9 0,0 1-9 0,3 2 0 0,0 0 0 16,-1 1 0-16,1 1 0 0,0 1 0 0,3 3 0 16,-3-3 0-16,3 2 0 0,3 1 0 0,0 2 0 15,-3 0 0-15,5 0 0 0,-2 0 0 0,3 3 0 16,-3 3 0-16,6 2 0 0,0 0 0 0,-4 0 0 0,1 0 0 16,0-2 0-16,0 2 0 15,3-5 0-15,0 2 0 0,-1-2 0 0,1 0 0 0,3-1 0 16,-3 1 0-16,3-3 0 0,-1 1 15 15,1-1 1-15,3-3 1 0,0 1 0 0,-1-1 13 16,1-2 2-16,3 0 1 0,-3 0 0 0,2-3 2 16,1-2 0-16,0-1 0 0,3-2 0 0,-4 3-9 15,4-6-2-15,0 3 0 0,-3-3 0 0,-1 1-9 0,1-1-3 16,0-2 0-16,-3-1 0 0,-1 1-3 0,-2 0-1 0,-3-6 0 16,0 3 0-16,0 0 5 0,-4-3 1 0,1 1 0 0,-3-1 0 15,0 0 13-15,-3 1 2 0,0-4 1 0,-3 4 0 16,-3-4-30-16,-1 1 0 0,-2-3 0 0,0 0 0 15,0 0-13-15,-3 0-9 0,0 0-2 0,0-2 0 16,0-1-38 0,-3 1-8-16,0-6-2 0</inkml:trace>
  <inkml:trace contextRef="#ctx0" brushRef="#br0" timeOffset="136976.4904">9757 9480 1503 0,'-9'5'31'0,"3"-2"9"0,0 0-32 16,6-3-8-16,-6 2 0 0,6-2 0 0,-9 0 20 0,9 0 2 0,0 0 1 0,-6 0 0 15,6 0-6-15,0 0-1 0,-6 0 0 0,-3 0 0 16,9 0-7-16,0 0-1 0,0 0-8 0,0 0 12 15,0 0 13-15,0 0 3 0,0 0 0 0,0 0 0 16,0 0 0-16,0 0 0 0,0 0 0 0,0 0 0 0,0 0-28 16,0 0 0-16,0 0 0 0,0 0 0 15,6-2 0-15,0 2 0 0,3-6 0 0,0 4 0 16,3-1 11-16,-3 0-3 0,6 1-8 0,-4-1 12 0,4 3-12 16,-3-3 0-16,3-2 0 0,0 3 0 0,0 2 0 15,3 0 0-15,-3 0 0 0,0 2 0 0,2 1 0 16,1-1 0-16,-3 1 0 0,0 2 0 0,0 1 0 0,0 2 0 15,-3-3 0-15,0 3 0 0,-1 0 0 0,-2-3 0 16,0 6 0-16,0-3 0 0,-3 0 0 0,-3 2 9 16,3 1-9-16,-3-3 8 15,0 0-8-15,-3 0 10 0,3-1-10 0,-3 1 10 0,0-8-1 0,0 8 0 16,0 0 0-16,0-8 0 0,0 0 7 0,0 0 0 16,0 0 1-16,0 0 0 0,0 0 3 0,0 0 1 15,0 0 0-15,0 0 0 0,0 0 4 0,0 0 1 16,0 0 0-16,0 0 0 0,0 0-10 0,-3-5-3 0,0 2 0 15,0-2 0-15,0-3-13 0,0 0 8 0,3-2-8 16,-3 2 0-16,3-3 0 0,-3 0 0 0,3 1 0 0,-3-1 0 16,3 1 0-16,3-1 0 0,-3 3 0 15,3-2 0-15,0-1 0 0,-3 3 0 0,3 0 0 0,0 0 0 16,3-2-10-16,-3 4 10 0,3-2-8 0,0 3 8 16,0 0-9-16,0 0 9 0,0-1-10 0,3 1 10 15,0 0 0-15,0-1 0 0,0 1 0 0,-1 2 0 16,1-2 0-16,3 0-9 0,-3 2 9 0,0 1-8 15,3-1 0-15,-3 0 0 0,0 6 0 0,0-3 0 16,0 3 8-16,-3-3-8 0,3 0 8 0,-3 0-8 16,0 2 8-16,0 1 0 0,0 2 0 0,-4 0 0 15,1 1 0-15,0-1 0 0,-3-5 0 0,3 5 8 16,0 1-8-16,-3-1 0 0,0-5 0 0,0 8 0 0,0 0 0 16,-3-3 8-16,0 3-8 0,-3 0 8 0,4-3-8 15,-1 3 9-15,-3-3-9 0,0 3 10 0,-3 0-10 16,3-2 10-16,0-1-10 0,0 0 10 0,-3 0 1 0,3-2 0 15,0-3 0-15,0 0 0 0,6 0 9 0,-6 0 1 16,0 0 1-16,6 0 0 0,-6-3-4 16,6 3-1-16,-3-5 0 0,0 3 0 15,3-4-9-15,-3 1-8 0,3 0 9 0,0 2-9 0,0-5 0 0,3 3 0 16,0 0 0-16,3-3 0 0,0 0 0 0,0 2 0 16,0 1 0-16,3 0 0 0,-3-1-9 0,3 1 9 0,-3 3 0 0,3-1-9 15,0 3 9-15,3-3 0 0,-4-2-9 0,4 5 9 16,0-3 0-16,0 3 0 15,0-2-9-15,0 2 9 0,3-3 0 0,-3 3 0 0,0 3 0 16,0-1 0-16,-3 1-8 0,-1 0 8 0,4-1 0 16,-3-2 0-16,0 3 0 0,-3 0 0 0,3-1 0 15,-3 3 0-15,0-2 0 0,-3 2 0 16,3-2 0-16,0 2 0 0,-3 1 0 0,0 2 0 0,3 0 0 0,-3 2 0 16,-3-2 0-16,0 0 0 0,3 3 0 0,-3-1 0 15,0 1 0-15,-3-1 0 0,3 1 0 0,-3-1 0 16,0 4-11-16,3-4 2 0,-3-2 0 0,0 0 0 15,0 0-10-15,-3 0-1 0,6-8-1 0,0 0 0 16,0 0-26 0,-3 5-5-16,3-5 0 0</inkml:trace>
  <inkml:trace contextRef="#ctx0" brushRef="#br0" timeOffset="137400.5933">10441 8956 1908 0,'0'0'42'0,"0"0"9"0,0 0 1 0,0 0 1 0,0 0-42 16,0 0-11-16,-6 5 0 0,3 1 0 0,3-1 0 0,-3 0 0 15,3 3-12-15,-3-2 12 16,3 1-29-16,0 4 1 0,0-3 1 0,3 0 0 16,0 0-4-16,-3-3-1 0,0 3 0 0,3-3 0 0,-3 3 21 0,3 0 11 0,0 0-12 0,0-2 12 15,3 1 0-15,-3-1 0 0,0-4 0 0,3 4 0 16,-3-1 0-16,3-5 8 0,0 0 0 0,0-3 1 16,0 1 27-16,-3-1 6 0,6 0 1 0,-3-2 0 15,0-3 6-15,3 0 2 0,-3 0 0 0,-1 0 0 16,1-2-35-16,3-1-6 0,-3 3-2 0,0-2 0 15,-3-4-8-15,0 1 8 0,-3 3-8 0,0-1 8 16,-3 3-8-16,-3 0 0 0,3 6 0 0,-3-1-11 16,-3 0-14-16,1 9-3 15,-4-1-1-15,3 5 0 0,0 4 5 0,-3 1 2 0,3 4 0 0,0 2 0 16,0 3 4-16,3 0 1 0,0 0 0 0,3-3-797 16</inkml:trace>
  <inkml:trace contextRef="#ctx0" brushRef="#br0" timeOffset="138913.8272">11334 8850 1784 0,'0'0'51'0,"0"0"10"15,0 0-49-15,-3 3-12 0,3-3 0 0,0 0 0 16,-6 5 0-16,3 1 0 0,3-6 0 0,-3 7 0 0,3-7 0 0,0 0 0 16,-3 6 0-16,3-1 0 15,0-5 28-15,-3 5-1 0,3-5 0 0,0 8 0 0,-3-2 1 0,3-4 1 16,0 4 0-16,-3 1 0 15,3-1-15-15,0-1-3 0,-3 3-1 0,3 0 0 0,0 0 9 0,-3-3 1 0,3 3 1 16,0-3 0-16,0 3 2 0,-3 3 0 16,3-1 0-16,0 1 0 0,0 2-11 0,0 1-3 0,0 1 0 15,0 1 0-15,0 3-9 16,0-3 0-16,3 5 0 0,-6-3 0 0,3 1 0 0,-3 2 0 0,1-5 0 16,2 2 8-16,-6 1-8 0,3 2 0 15,-3 0 0-15,-3 0 0 0,3 1 0 0,-3-4 10 0,0 1-10 16,0-1 10-16,0-5-10 0,-3 1 8 0,3-1-8 15,-3-5 8-15,3-3 0 0,0 0 0 0,0 3 0 0,1 0 0 16,2 0 0-16,-3-2 0 0,0-4 0 0,3 3 0 16,6-5 4-16,-9 0 0 0,3 0 0 0,-3-2 0 15,9 2 11-15,-6-5 2 0,-3 2 1 0,3-2 0 16,0-3-3-16,-3 0-1 0,3-3 0 0,0 1 0 16,3-1-10-16,-3 0-1 0,3 1-1 0,3-1 0 15,-3 3-10-15,3-2 0 0,0-1 0 0,0-2 0 16,3 5-13-16,0 0 5 0,0 3 8 0,0 2-13 0,3-2 4 15,-3-1 1-15,-3 6 0 0,6-2 0 16,0-1-1-16,0 1 0 0,0-1 0 0,3 0 0 16,0-2 9-16,0 0 0 0,0 5-9 0,0 0 9 15,3 0 0-15,-3-3 0 0,3 0 0 0,-4 1 0 16,4-1 0-16,-3 0 0 0,3 1 0 0,0-1 0 16,-3-2 0-16,0 2 0 0,0 1 0 0,0 2 0 0,0 0-10 0,-3 0 10 15,3 0 0-15,-3 2-9 16,-3-2 9-16,3 3 0 0,-1-1 0 0,-5-2-8 0,3 3 8 0,3 5 0 15,0 3 8-15,0-1-8 16,-3-2 0-16,3 0 0 0,-3 0 0 0,3 0-8 0,-3 0 8 0,3 3 0 16,-3-1 0-16,0-2 8 0,3 3-8 15,-3-1 9-15,3 1-9 0,0-1 10 0,0 4-10 0,0-4-11 0,-3-5 3 16,0 1 0-16,3-1 31 0,0 0 6 16,-3 1 2-16,-3-6 0 0,0 0-31 0,6 2 8 0,0 4-8 0,-1-6 0 15,1 2 0-15,-6-2-12 0,6 0 3 16,-6 0 0-16,0 0 9 0,6-2 12 0,-6 2-2 0,9 0-1 15,-3-3-1-15,0 0 0 16,-3 1 0-16,3-4 0 0,0 4-8 0,-6 2 0 0,3-3 0 0,3 0 0 16,-3-2-9-16,3 2-4 0,-3-2-1 0,3 0 0 15,-3 0-7-15,3 2-2 0,0 0 0 0,-3-2 0 16,3 2-21 0,0-2-4-16,0 0 0 0,2-1-1 0,-2 1-130 0,3-3-25 15</inkml:trace>
  <inkml:trace contextRef="#ctx0" brushRef="#br0" timeOffset="141139.1427">14915 11703 1786 0,'0'0'37'0,"0"0"8"0,0 0-36 0,3 5-9 0,0 0 0 0,0 0 0 15,0-2 24-15,0 0 4 0,3-3 0 0,0 2 0 0,0-2-16 0,0 3-2 16,0 0-1-16,0-3 0 16,0 2-9-16,2 1 8 0,-2-3-8 0,0 3 8 0,3-3-8 0,-3 5 0 15,3-2 0-15,0 2 0 16,0 3 0-16,0 0 0 0,0 0 0 0,0 5 0 0,3 0 16 0,0-2 0 15,3 5 1-15,-1 2 0 0,4 1 13 0,-3 2 2 0,3 0 1 0,0 5 0 0,3 1-9 16,0 2-3 0,-1 0 0-16,1 0 0 15,3 6 0-15,-3-1 0 0,3 0 0 0,-1 6 0 0,1 0 1 0,3 2 0 16,-3-2 0-16,-3 2 0 16,3 0-22-16,-1-2-15 0,-2 2 3 0,3-2 0 0,-3 0 12 0,-3-1 0 0,0 1 0 15,-1 2 0-15,1-2 0 16,-3-3 0-16,3 0 0 0,-3 0 0 0,-3-2 8 0,0-4-8 15,0-1 0-15,0-1 0 0,-4-3 0 0,4-2 0 16,-3 0 8-16,0-6-8 0,-3 1 8 0,0-3-8 0,0-3 9 16,-3 0-9-16,-3-5 0 0,3-3 8 0,-3-5-8 15,0 0 0 1,0 0-98-16,-6-8-22 0,3-2-5 0</inkml:trace>
  <inkml:trace contextRef="#ctx0" brushRef="#br0" timeOffset="141531.3609">14936 11618 2187 0,'0'0'62'0,"0"0"14"16,0 0-61-16,0 0-15 0,0 0 0 0,0 8 0 16,3 0-13-16,0 0-6 0,-3 2-1 0,3 1 0 0,0 2-2 0,-3 3-1 15,3-3 0-15,0 3 0 0,-3 0-1 16,0 0 0-16,0 0 0 0,0 2 0 0,-3 3 14 16,3 1 10-16,-3 1-13 0,0-1 5 15,0 1 0-15,-3 4 0 0,0-1 0 0,0-2 0 0,-3 0 8 0,3-3-10 0,-3 0 10 0,0-2-10 16,0-3 10-16,0-6 11 15,3 1-3-15,0-3 0 0,0 0-8 0,1-6 0 0,5-2 0 16,0 0 0-16,0 0 0 0,-3-8 8 16,3 0-8-16,0-5 8 15,0-5-33-15,3-1-7 0,-1-5-2 0,4 1 0 16,0-4 3-16,0-2 1 0,3 0 0 0,0 2 0 16,0 1-85-16,0 2-17 0,3-2-3 0</inkml:trace>
  <inkml:trace contextRef="#ctx0" brushRef="#br0" timeOffset="141929.3003">15778 11409 2287 0,'9'10'48'0,"-3"-2"10"0,6 6-46 16,0 1-12-16,6 4 0 0,-3 2 0 0,5-2 0 16,-2 2 0-16,0-3 0 0,3 4 0 0,0-1 0 0,-3 3 0 0,3-1 0 0,-4 1 0 15,1 0 0-15,0 0 0 16,-3 0 0-16,3-1 0 0,0 1 0 0,-3 3 0 0,-1-4 0 0,4 4 0 15,-3 2 0-15,0 0 0 0,0 3 0 0,0 2 0 16,0-5 0-16,-3 3 0 0,3-3 0 0,-1 0 0 16,-2 0 8-16,-3 1-8 0,3-4 0 0,0 0 8 15,-3 1 11-15,3-3 1 0,-3 0 1 0,0-3 0 16,-3-5-21-16,0 2-15 0,3-7 3 0,-6 2 0 16,3-5 12-16,-3-3-11 0,2 0 11 0,-5-5-10 15,0 0-42-15,0 0-9 16,0-5-2-16</inkml:trace>
  <inkml:trace contextRef="#ctx0" brushRef="#br0" timeOffset="142366.0967">15912 11449 2166 0,'-18'0'45'0,"18"0"10"15,-9 2-44-15,3 1-11 0,0 2 0 0,0 3 0 0,4-3 0 0,-1 3 10 16,0 0-10-16,-3 3 10 16,3-1-18-16,0 4-4 0,0 1-1 0,0-1 0 15,-3 2-5-15,0-1-1 0,0 4 0 0,0 0 0 16,0-1 19-16,0 1-8 0,-3 2 8 0,3-3 0 0,0-2 0 0,-3 3 0 16,3-3 0-16,-3-3 0 15,3 0 0-15,-3-2 0 0,6-1 0 0,-2-2 0 0,-1 0 0 16,0-3 0-16,6-5 0 0,-6 3 9 0,6-3 7 15,0 0 0-15,-6-3 1 0,0-2 0 16,3-6-61-16,3 1-13 0,0-9-3 0,3 1 0 16,0-3 1-16,0-1 0 0,3-1 0 0,0-1 0 15,0 0-7-15,0-5-2 0,-1 0 0 0,1 2 0 16,3 6 0-16,0 3 0 0,0 2 0 0,3 3 0 16,-3 5 25-16,0 5 5 0,3 0 1 0,0 9 0 0,0 2 80 0,0 2 16 15,0 6 3-15,2 3 1 0,4 2 2 0,0 3 1 0,0 2 0 0,3 0 0 16,-3 1-24-16,0-3-5 0,-1 0-1 0,1-1 0 15,0 1-24-15,0-5-4 0,-3-3-8 0,0-3 11 16,0 0-11-16,-1-5-16 0,1 0 4 0,0-3 1 16,0-5-83-1,-3 0-17-15</inkml:trace>
  <inkml:trace contextRef="#ctx0" brushRef="#br0" timeOffset="142743.0161">16606 11163 2283 0,'0'0'48'0,"0"0"10"0,0 0-46 0,6 2-12 0,3 4 0 0,-1-1 0 16,1 3 23-16,3 3 2 0,-3 2 1 0,3 0 0 15,0 6-26-15,0-1-20 0,0 1 3 16,3-1 1-16,-3 3 16 0,3 0-10 0,-4 1 10 0,1-1-8 16,3 3-4-16,-3-3 0 0,0 3 0 0,0-1 0 15,0 1 12-15,0 5 0 0,0 0 0 0,0 0 0 16,2 3 9-16,-2 0-9 0,0-3 12 0,0 3-12 16,0-3 8-16,-3 3-8 0,3-3 0 0,-3 3 0 15,0-1 8-15,3 1-8 16,-3-3 0-16,0 0 0 0,-1-5 0 0,-2-3 0 0,3 0 0 0,0-5 0 15,-3 0-9-15,3-3-9 0,-3-2-2 0,0-3 0 16,-3-3-19 0,-3-5-4-16,0 0-1 0,0 0 0 0,6-5-104 0,-3-3-20 15,0-3-5-15</inkml:trace>
  <inkml:trace contextRef="#ctx0" brushRef="#br0" timeOffset="143090.5834">16853 11422 1409 0,'-15'-24'60'0,"0"3"-48"0,3 3 64 0,-3-1 12 16,3 1 4-16,0 2 0 0,0 0-45 0,1 3-9 16,2 2-2-16,0 3 0 0,0 3-28 0,0 2-8 15,0 3 0-15,3 0 0 0,-3 5 0 0,3 1 0 16,0 2 0-16,-6 2-8 0,6 1 8 0,-3 2-12 16,0 3 12-16,3 2-12 0,-2 1 12 0,-1-1 12 0,0 1-2 15,0-1-1-15,0 4-9 0,0-4 0 0,0-2 0 0,0-3 0 16,0 1 0-1,0-7 0-15,-3 1-12 0,3-2 12 0,0 2 0 0,0-6 15 0,4-2-1 0,-4 0 0 32,3-5-41-32,-3-3-8 0,3 3-1 0,0-8-1 15,3-1 0-15,0-2 0 0,0-5 0 0,3 0 0 0,0-3 13 0,0 0 4 0,0 1 0 16,3-4 0-16,0 1 8 0,3 2 1 0,0 3 1 16,0 5 0-16,3 0-8 0,-3 8-2 0,2 3 0 0,4 5 0 31,-3 2-30-31,0 9-6 0,3 0-2 0,0 4 0 0,0 4 82 0,0 2 16 0,0 3 3 15,0 2 1-15,0 1-44 0,-1 2 0 0,1 0 0 0,0-2-388 16,0-1-82-16</inkml:trace>
  <inkml:trace contextRef="#ctx0" brushRef="#br0" timeOffset="145672.8225">11912 8535 1090 0,'0'0'24'15,"0"0"4"-15,0 0 2 0,0 0 2 0,0 0-32 0,0 0 0 0,-3-5 0 0,0 3 0 16,0-4 9-16,3 6-9 0,-3-5 8 0,0 0-8 0,0-3 0 0,0 2 0 16,-3-2 0-16,3 3 0 0,-3 0 21 0,3-3 12 15,0 3 3-15,-3-1 0 0,-3 1 46 0,3 0 10 16,0 2 1-16,3-2 1 0,-3 2-46 0,-3-2-8 16,3 2-3-16,0 3 0 0,0 0-16 0,-2 0-3 15,-1 0-1-15,3 0 0 16,-3 3-17-16,3 0-9 0,-3 2 1 0,3 0 0 0,-3 3-8 0,0 0-2 15,3 0 0-15,-3 0 0 16,3 0 18-16,0 5-10 0,0 0 10 0,-3 3-8 0,3 0 8 0,3 0 0 16,0 5-9-16,3-5 9 15,0 2 0-15,0 1 0 0,3-3-9 0,0-3 9 0,3 0 0 0,0-2 0 0,0-3 0 16,3-3 0-16,0 0 0 16,0-5 0-16,3 0 0 0,0-2 0 0,3-3 0 0,0-1 8 0,0-4-8 15,-1-1 0-15,4-2 9 16,-3 0-9-16,3-3 8 0,-3 2-8 0,0 1 0 0,0 0 8 0,-3 0-8 0,-1 0 0 15,1 5 0-15,-3 0 0 16,0 0 0-16,0 5 0 0,-3 3 0 0,0 3 0 0,0 2 0 0,0 0 0 16,0 6 0-16,0 2 0 15,-3 0 0-15,3 6 0 0,0 2 11 0,0 3-3 0,-3 2-8 0,3-2 12 16,-3 3-12-16,0-1 0 0,3-2 0 0,-3 2-10 16,-1-4 10-16,4-1 0 0,-3 0 8 0,0-3-8 15,3-2 28-15,-3-3 0 0,0 1 1 0,0-4 0 16,3-2-13-16,-3 3-4 0,3-3 0 0,-3-3 0 15,0 0 6-15,-3-5 1 0,0 0 0 0,0 0 0 16,3 0-9-16,3 0-2 0,0 0 0 0,0-2 0 16,-3-4-8-16,3 1 10 0,0-3-10 0,0 3 10 15,-3-6-10-15,3 3 0 0,-3-2 0 0,3-3 8 16,0-1-8-16,-3-2 10 0,3-2-10 0,-3-1 10 16,2 1 0-16,1-1 0 0,0-2 0 0,0-3 0 15,3 3-10-15,-3-3 12 0,3-2-12 0,-3 2 12 16,3-2-12-16,0 2-11 0,0 0 3 0,-3-2 0 15,6 4-6-15,-3-1-1 0,3 4 0 0,-4-2 0 16,4 5-15-16,-3 5-3 0,0-2-1 0,0 5 0 0,-3 0 9 16,0 3 1-16,0 2 1 0,0 1 0 15,-3 4 13-15,0 1 10 0,0 0-13 0,0 5 5 0,0 0 8 16,-3 5-13-16,0 0 5 0,-3 3 8 0,0 0-9 16,3 0 9-16,-3 0 0 0,0-1 0 15,0-1-32-15,0 2 1 0,0-3 0 0</inkml:trace>
  <inkml:trace contextRef="#ctx0" brushRef="#br0" timeOffset="146108.652">11739 7898 1820 0,'0'0'38'0,"0"0"8"15,0 0-37-15,0 0-9 0,0 0 0 0,0 0 0 16,0 0 0-16,0 0 0 0,3 5 0 0,-3-5 0 0,0 0 0 0,0 0 0 16,0 0 0-16,0 0 0 15,0 0 18-15,0 0 2 0,0 0 0 0,0 0 0 0,0 0-10 0,0 0-2 16,0 0 0-16,0 0 0 0,0 0 18 0,0 0 3 16,0 0 1-16,3 3 0 0,-3-3-18 0,3 8-3 0,0 0-1 15,0 5 0-15,0 0-8 0,-3 3 0 16,3 5-12-16,0-2 12 0,-3-1-9 0,-1459-2 9 0,2924 5 0 0,-1462-5 0 15,0 3-8-15,0-1 8 0,0-5 0 0,-3 3 0 16,3-3-29 0,0-2 1-16,0-3 0 0</inkml:trace>
  <inkml:trace contextRef="#ctx0" brushRef="#br0" timeOffset="146317.2163">12013 7858 1907 0,'0'0'54'0,"-3"11"12"15,3-3-53-15,0 2-13 0,0 1 0 0,3 2 0 16,0 3 0-16,0 0 0 0,0 2 0 0,3 1 0 0,-3-3 0 0,3 2 0 16,0-2-12-16,0-3 12 15,0 1-20-15,-4-4 2 0,4 1 1 0,-3-3 0 16,3-3-45-16,-3 0-9 0,3 1-1 0</inkml:trace>
  <inkml:trace contextRef="#ctx0" brushRef="#br0" timeOffset="167595.8916">12644 9721 1482 0,'0'0'31'0,"0"0"6"15,0 0-29-15,3-5-8 0,0-1 0 0,0 1 0 0,0 0 10 16,3-1 1-16,0 1 0 0,0 0 0 0,0 2-11 0,0-2 0 0,-1 2-12 16,4 1 12-16,0-1 0 15,0 0 0-15,-3 1 0 0,3 2 0 0,-3 0 0 0,0 0 0 0,3 0 0 0,-3 0-11 16,0 2 11-16,3-2 0 0,-6 3 0 0,3-3 0 16,0 3 0-16,0-1 0 0,0 1 0 0,3 2 0 15,-3-2 0-15,-1-1 0 0,1 4 0 0,3-1 0 16,-3 3 12-16,3-3-3 0,-3 1 0 0,3 1 0 15,0 1 12-15,0 0 3 0,0-2 0 16,0 2 0-16,3 2 0 0,-3-2 1 0,3 3 0 16,-1-3 0-16,1 2-7 15,0-2-2-15,3 3 0 0,-3-1 0 0,3 1-5 0,-3-1-2 0,3 4 0 16,0-1 0-16,-3-3 15 0,-1 1 4 0,-2 0 0 0,3 2 0 16,-3 0 2-16,3 3 1 0,3-3 0 0,-3 3 0 15,3 0 3-15,-3-3 1 0,3 0 0 0,-4 3 0 16,4 0-11-16,-3 0-3 0,0 0 0 0,3 2 0 15,-3-2-10-15,3 0-3 0,0 3 0 0,0-1 0 0,0 3-8 16,-1 1 0-16,1-1 0 0,0 0 0 0,3 3 0 16,-3 0 0-16,0-1 0 0,3 4 0 0,-1-1 0 15,-2 1 0-15,3-3 0 0,0 2 0 16,0 3 0-16,0-2 0 0,0 2 0 0,0 0 0 16,2 5 0-16,-2-2 0 0,3 5 0 0,-3-3 0 15,0 3 0-15,3 0 0 0,-1 0 0 0,-2 3 0 0,3-3 0 0,3 3 0 16,-3 0 0-16,0 2 0 0,2-2 0 0,1 5 0 15,0 0 0-15,0 0 0 16,3 0 0-16,-4-1 0 0,-2 1 0 0,3-2 0 0,0 2 0 0,-3 2 0 16,3 1 0-16,-4 0 0 0,4-1 0 15,0-4 0-15,-3 2 0 0,3 0 0 0,0 0 0 0,2 0 0 0,-2-3 0 16,3 0 0-16,-3 1 8 16,3-1-8-16,2 3 8 0,-2-3-8 0,0-2 0 0,3 2 0 0,-7-2-9 0,7 2 9 15,-3 1 0-15,0-1 0 16,0 0 0-16,2 3 0 0,4-5 0 0,-3 5-8 0,0-3 8 15,-4 1 0-15,4-1 0 0,-3 3 0 0,3 0 0 16,-3-3 9-16,2 0-9 0,-2 3 0 0,3-2 0 16,-3-1 0-16,2 3 0 0,1 0 0 0,0-3 9 15,-3 3-9-15,2-2 0 0,1-1 0 0,0 3 0 16,0-3-12-16,-3 1 12 0,-1 2 0 0,1-3 0 16,3 0 0-16,-3 1 0 0,2-1 0 0,-2 0 0 0,3 1 0 15,0-1 0-15,3-2 0 0,-4-1 10 0,4 1-10 16,-3 2 0-16,-3 1 0 0,2-1 0 0,1-2-10 15,-3 2 10-15,3 0 0 0,-1 1 0 0,-2-4 0 16,0 4 0-16,3-4 0 0,0 4 0 0,-1-3 8 16,-2 2-8-16,3-2 0 0,-3-1 8 0,-1 1-8 15,1-3 8-15,-3 3-8 0,0-3 10 0,-3-3-10 16,2 3 11-16,1-2-11 0,0-1 12 0,-3 0-12 16,0-2 12-16,0 0-12 0,2 0 12 0,-2-1-12 15,0 1 0-15,-3-3 0 0,6 0 0 0,-3-2 0 0,-4-1 9 0,1 3-9 16,0-2 0-16,-3-3 9 15,3-1-9-15,-3-1 8 0,3-4-8 0,-3 1 8 16,-1-1 12-16,1 1 3 0,0-1 0 0,0 1 0 0,0-3-15 16,3-1-8-16,-3 1 8 0,0 0-8 0,-1-5 29 0,1-1 2 15,0-4 0-15,0-4 0 16,-3-2-18-16,0-2-3 0,0-1-1 0,0-2 0 0,-3-6-9 0,6 43 8 0,-1 53-8 16,-5-19 8-1,0-8-8-15,0-11 0 0,0-17 9 0,-3-17-9 0,3-3 0 16,-3 1 9-16,3-11-9 0,0-3 0 15,-3 3 0-15,0 3 0 0,0 2 0 0,0 6 0 16,-3-3-21-16,3 0-11 0,0-3-3 0,0 6-700 0,-1-6-140 0</inkml:trace>
  <inkml:trace contextRef="#ctx0" brushRef="#br0" timeOffset="170774.9441">13087 3789 2090 0,'0'0'44'0,"0"0"8"0,0 0-41 0,3 2-11 0,-3 6 0 0,0 3 0 16,3-3-10-16,-3 3-4 0,0 2-1 0,3 3 0 15,-3-3 4-15,-3 3 1 0,3-3 0 0,-3 3 0 16,0 0 10-16,3 0-12 0,-3 2 12 0,0-5-12 16,0 6 12-16,3-3 0 0,-3-3 0 0,0 5-8 15,1-2 8-15,2 3 0 0,-3-1 0 0,3-2 0 16,0 5 10-16,0-2 4 0,0 2 1 0,3-2 0 16,-3 4-2-16,5 1 0 0,-2 5 0 0,0 0 0 15,0 3 3-15,0 5 1 0,0 0 0 0,0 3 0 0,0 0-17 16,0 5 0-16,-3-3 0 0,3 8 0 0,-3-2 0 15,0 2-19-15,0 3 4 0,-3-3 1 16,3 6 14-16,-3-1 16 0,3 1-3 0,-3 5-1 16,-3-3-12-16,3 6-16 0,-3-4 3 0,-2 4 1 15,2 2 12-15,0 6 0 0,0-6 0 0,0 8 0 0,3-5 0 0,-3 5 0 16,3 0 0-16,3 2 0 16,0-1 20-16,0-1-4 0,3 0 0 0,0 0 0 0,3 5-3 0,0-2-1 15,0 0 0-15,3-1 0 16,2 4-12-16,-5-1 9 0,3 0-9 0,0 1 8 0,0 2-8 15,3 0 8-15,-3 0-8 0,0 0 8 0,0 0-8 16,0 0 0-16,0 0 0 0,-3 0 0 0,0 0 0 16,-3 0 0-16,3 3 0 0,-3-1 0 0,-3-4 10 0,3-1 0 15,-3-2 0-15,0 2 0 0,0-2 8 0,0 0 2 16,0-1 0-16,0 1 0 0,-3 0 0 0,3 0 1 16,-3 2 0-16,3-5 0 0,-3 3-21 15,0-3 9-15,-3 0-9 0,3-3 0 0,0-2 8 0,-3 0-8 16,0-5 0-16,0-1 0 0,0-2 8 0,0 0-8 0,0-3 9 15,0-3-9-15,3 1 0 0,-3 0 0 0,0-3 0 16,3-3 0-16,0 0 0 0,-3-5 0 16,3 0 0-16,-3 0 0 0,3-3 8 0,0-2-8 0,0-3 0 0,0 0 0 15,3-5-20 1,0-3-11-16,3-3-1 0,-3-2-1 0,3-5-136 16,3-1-27-16,3 11-6 0,3-21-1 0</inkml:trace>
  <inkml:trace contextRef="#ctx0" brushRef="#br0" timeOffset="171720.7319">18028 3585 2340 0,'9'-3'99'0,"0"3"-79"16,3 6-153-16,0-1-31 0,0 6-5 0,0-3-2 16,-3 2 65-16,0 1 13 0,-3-1 2 0,-3 4 1 15,3-1 37-15,-3-3 7 0,3 4 2 16,-6 1 0-16,3-1 44 0,0 2 16 0,3 2 0 0,-3-2 0 15,-1 2 28-15,1 4 4 0,-3-4 2 0,3 6 0 0,0-3 2 0,0 6 1 16,-3-1 0-16,3 3 0 16,-3 3-17-16,0 2-4 0,0-5-1 0,0 8 0 15,0 1 5-15,-3 6 2 0,3-4 0 0,-3 5 0 16,0 3-38-16,-3-1 0 0,4 1 0 0,-4 5 0 16,3 0 16-16,-3 2 3 0,3 1 0 0,-3 2 0 15,3 3-9-15,0-3-2 0,-3 3 0 0,3 3 0 16,0 2 4-16,-3 0 0 0,3 0 0 0,0 0 0 15,0 8 11-15,3 0 2 0,-3 3 1 0,3 2 0 0,0 1-14 16,0 2-2-16,0-3-1 0,0 3 0 0,0-2 1 16,3 2 0-16,-3 0 0 0,3 0 0 0,0 2 3 15,0 1 1-15,0 2 0 0,0 3 0 0,0 0-14 16,3 0 11-16,-3 3-11 0,3 2 10 0,3 3-1 0,-3-3 0 0,0 0 0 16,2 3 0-16,-2 0-1 15,0 0-8-15,3 5 12 0,0-2-4 0,-3 2 0 0,3 0-8 0,-3 0 12 0,3 1-4 16,-3-1 5-16,3 3 1 15,0 2 0-15,0 3 0 0,-3 3-2 0,3 0 0 0,0-3 0 0,-1 0 0 16,1-2-2-16,0-1-1 0,3-5 0 0,-3 0 0 16,-3 1-9-16,3-4 12 0,-3 1-12 0,3-1 12 15,0 1-12-15,0-3 0 0,0-3 9 0,0 0-9 16,-3 0 0-16,0-5 8 0,-3 0-8 0,0-2 0 16,-1-1 20-16,1 0-1 0,-3-2 0 0,3 0 0 15,-3-3-19-15,-3 0 0 0,3-3 0 0,-3-2 0 16,3-3 0-16,-2-3 0 0,-1-5 0 0,-3 3 0 15,3-3 8-15,0-2-8 0,-3-6 0 0,3 0 0 16,-3-5 13-16,0 0-4 0,-3-5-1 0,3-3 0 16,0 0-8-16,0-3 0 0,0-2 0 0,0-3-11 0,-3-6 11 15,0 1 11-15,0-3-3 0,0 0 0 0,0-2-8 16,-2-1 0-16,2-2 0 0,-3 0 0 16,3-6 8-16,0 4 0 0,0-6 0 0,0-1 0 0,0-1-8 0,0-1 0 15,0-5 0-15,3 0 8 16,-3-3-8-16,0-5 0 0,3 3 9 0,-5-3-9 0,2-6 0 0,0 1 0 15,0-8-12-15,-3 0 4 16,0-9-105-16,-3-4-21 0,0-6-4 0</inkml:trace>
  <inkml:trace contextRef="#ctx0" brushRef="#br0" timeOffset="172123.5989">13659 4006 1064 0,'-18'-27'22'0</inkml:trace>
  <inkml:trace contextRef="#ctx0" brushRef="#br0" timeOffset="172558.6494">13409 3831 1485 0,'-18'-10'31'0,"9"7"7"0,3-2-30 0,0 2-8 0,0-5 0 0,6 8 0 16,-6-3 36-16,6 3 7 0,-3-2 1 0,3 2 0 16,0 0-29-16,0 0-6 0,0 0-1 0,0 0 0 15,0 0 6-15,0 0 1 0,3-3 0 0,3 0 0 16,0 1 21-16,3-3 4 0,0 2 0 0,6-5 1 16,0 0-4-16,0 0-1 0,5-2 0 0,1-4 0 15,3-2-14-15,3-2-3 0,3-1-1 0,-1-7 0 16,1 2-6-16,3-2-2 0,0-3 0 0,-1-1 0 15,4-4-2-15,0 0 0 0,0-1 0 0,2-2 0 16,1 0 7-16,0 0 1 0,2 0 0 0,-2-5 0 16,0 2 9-16,-1 3 3 0,4-8 0 0,0 3 0 15,-4-1-17-15,7 4-3 0,-3-6-8 0,-1 5 12 0,1 0-12 16,-3-2 0-16,0 2 0 0,-1 3 0 16,-2 0 0-16,3 0 0 0,-7 3 0 0,1 2 0 15,0 3 9-15,-3 0-9 0,-4 5 8 0,-2 3-8 16,0 0 0-16,-6 0 0 0,0 5 0 0,-3 2 0 0,-3 4 0 0,-1-1 0 15,1 3 0-15,-6 0 0 16,3 0 10-16,-3 6-10 0,0-4 12 0,0-1-12 0,-3 1 0 0,0 4 0 16,-3 2-10-16,0 0 10 0,3 0-10 15,-3 0 10-15,6 0 0 0,-3-6-9 0,-3 6-5 16,3 0-1-16,3-2 0 0,-3 2 0 16,0 0-17-16,3 0-4 0,-3-6-1 0,-3 6 0 15,6-2-15-15,-3 2-2 0,0-3-1 0,-3 3 0 16,6-3-22-16,-3 3-5 0,0-5-1 0</inkml:trace>
  <inkml:trace contextRef="#ctx0" brushRef="#br0" timeOffset="172966.8822">15156 2260 1191 0,'0'0'26'0,"6"2"6"0,0 3 0 0,3 3 2 0,0 3-34 0,3 0 0 0,0-1 0 0,0 3 0 0,2-5 12 16,-2 6-12-16,3-4 12 0,-3 1-12 15,3 5 0-15,0-8 0 0,-3 5 0 0,3-3 0 0,0 4 16 16,-1-6-3-16,4 5-1 0,3 3 0 16,0-3 24-16,3-3 4 0,0 4 0 0,2-1 1 0,4 3 2 0,0 0 0 15,0 0 0-15,2 2 0 16,4 1-30-16,0 2-5 0,3 0-8 0,2 3 11 0,7-3-11 0,0 3 12 16,2 2-12-16,4-2 12 15,2 2-12-15,1-2 0 0,5 5 0 0,1-7 0 0,5 1 10 0,1 6-10 16,2-5 12-16,1 5-12 15,5-2 0-15,0 5-11 0,7-3 0 0,-4 0 0 16,0 0-21-16,-2-3-5 0,5 6-1 0,-2-3 0 16,-4 3 13-16,-6 0 2 0,1 2 1 0,-4 3 0 0,1 0 22 15,-4 0 0-15,1 3 0 0,-4 0 0 0,-2 5 0 16,-4-8 0-16,-2 8-12 0,-3-6 12 0,-7 1 0 0,-2 5 0 0,-3 0 0 16,-7 0 12-16,-2 0 4 0,-6-3 0 0,0 3 1 15,-6-5 0-15,-1 2 11 0,-2 1 1 0,0 2 1 16,-3-8 0-16,-3 2-15 0,0-4-3 15,0-4-1-15,-3 4 0 0,0-11-11 0,-3 2 0 0,0-2-12 16</inkml:trace>
  <inkml:trace contextRef="#ctx0" brushRef="#br0" timeOffset="173098.5808">18183 4567 723 0,'-15'10'32'0</inkml:trace>
  <inkml:trace contextRef="#ctx0" brushRef="#br0" timeOffset="174406.4037">13281 11401 1458 0,'0'0'32'0,"0"0"6"0,0 0 2 0,0 0 1 0,3-5-33 0,-3 2-8 0,6-2 0 0,-3 2 0 16,0-2 16-16,3-1 0 0,0 1 1 0,0 3 0 15,0-4-17-15,0 4 0 0,2-4 0 0,-2 1 0 16,0 2 10-16,3-2-2 0,-3 0 0 0,3 2 0 15,0-2 29-15,-3 2 6 0,6 1 1 0,-3-4 0 16,3 1-13-16,0 2-3 0,3-2 0 0,-1 0 0 16,1-1-16-16,6 1-4 0,-3-3-8 0,3 3 12 15,3-3-12-15,-1-3 8 0,1 1-8 0,0-1 0 16,0-2 8-16,0-3-8 0,0 0 0 0,2-2 0 0,-2-1 9 16,3-2-9-16,0-3 8 0,2 0-8 15,-2-2 8-15,0-3-8 0,3 0 0 0,0-6 8 0,-1 4-8 16,-2-4 0-16,0-2 0 0,0 0 0 15,-3-3-9-15,-4 1-4 0,4-6-1 0,-3 2 0 16,0 1-11-16,-3 0-3 0,0-3 0 0,-1 0 0 16,-2-5 28-16,3 2 0 0,-3-2 0 0,-3-1 0 0,3 4 13 0,-3-4 8 15,0-1 2-15,-3-4 0 16,0 3 13-16,2-2 2 0,1-1 1 0,-3 3 0 0,0 3-14 0,-3-1-2 16,3-1-1-16,0 1 0 0,-3 1-22 15,0 2 8-15,-3 3-8 0,3 3 0 0,-3 2 0 0,0 3 0 0,-3 0 0 0,3 0-8 16,-3 3 8-16,0 2 0 15,0-2-9-15,0 5 9 0,0 0 0 0,0-1 0 16,-3 4 0-16,3 2 0 0,-3 3 15 0,0 0 1 0,3 2 0 16,-3 3 0-16,3 1 7 0,-3 1 1 0,0 4 1 0,-3 2 0 15,3 0-1-15,3 3 0 16,-3-1 0-16,3 6 0 0,0 0-14 0,0 0-10 0,0 0 12 0,0 0-12 16,-6 6 0-16,0 2-16 0,0 5 2 15,0-3 0-15,0 9 14 0,0-3 10 0,-3 5-2 0,3 0 0 16,-3 0-20-16,1 0-5 0,2 3-1 0,0 0 0 15,0 0 18-15,-3-3 0 0,0 3 0 0,0-3 0 16,0-3 0-16,0-2 0 0,0 0-8 0,0-3 8 16,0-2-18-16,0-3 0 0,3-3 0 0,3-2 0 15,3-3-30-15,-3-3-7 0,-3 1-1 0,3-6 0 16,1-3-12-16,2-2-4 0,0-6 0 0,0 1 0 16,5-6 14-16,1-2 2 0,0-1 1 0,3-2 0 15,0-3 2-15,3 1 0 0,0-4 0 0,0 6 0 16,-3 3 26-16,3 4 6 0,3 1 1 0,-3 5 0 0,-1 6 20 0,1 4 8 15,0 4 0-15,-3 4 0 16,0 6 7-16,0 6 1 0,-3 2 0 0,0 7 0 0,0 4 14 0,-3 2 3 16,0 3 1-16,0-1 0 15,0 1 10-15,-3 3 1 0,0-1 1 0,3 0 0 0,-3-5-46 0,0 1 0 16,3-4 0-16,3-5 0 16,-3 0-70-16,3-5-14 0</inkml:trace>
  <inkml:trace contextRef="#ctx0" brushRef="#br0" timeOffset="175261.7966">14897 10763 1907 0,'0'0'40'0,"3"6"8"15,0-4-38-15,3 3-10 0,3-2 0 0,-3 0 0 0,3-3 38 16,3 0 6-16,0-3 0 0,0 0 1 0,2 1-13 0,1-3-4 0,0-1 0 16,3 1 0-16,0-3-4 0,0-3-2 0,3-2 0 0,-1-3 0 15,1 0-11-15,3-5-3 0,0 0 0 0,3 0 0 16,-3-5 12-16,-1-1 1 0,1 1 1 15,0-6 0-15,3-5-22 0,0-3 0 0,2-2 0 16,4-3 0-16,-3-3-12 0,3-2-4 0,-1 0-1 16,1-1 0-16,-3-2 4 0,0 1 1 0,-4-7 0 15,4 4 0-15,-6-1 4 0,0 1 8 0,3 2-13 16,-7 2 5-16,4 1 8 0,-3 0 0 0,-3 0 0 0,0-3 0 16,0 2 0-16,-4 1 0 0,4 3 0 0,-3-1 0 15,0 0-16-15,0 3 1 0,0 0 1 0,-3 3 0 16,0 2-30-1,0 1-7-15,2 2-1 0,-5 2 0 0,3 3 23 0,-3 1 4 0,-3 2 1 0,0-1 0 16,0 4-7 0,-3 0-1-16,0 2 0 0,0 0 0 0,0 5 52 0,-3-2 9 0,0 5 3 0,0 1 0 15,0 1-5-15,0 4-1 0,-3-1 0 0,3 3 0 0,0 6-9 16,0 2-1-16,0 0-1 0,0 0 0 0,0 0-15 0,0 0 0 16,0 5 0-16,0 3 0 0,-3 5 0 15,3 3-10-15,0-3 0 0,0 8 0 16,0 0 2-16,0 1 0 0,0 4 0 0,-3 1 0 0,-3-1 8 0,0 3-10 15,0-2 10-15,-3 2-10 0,3-6 10 0,-3 1-13 0,0 0 5 16,1-3 8-16,-1-2 0 0,0-3 0 16,0-3 12-16,3-3-4 0,-3-2-8 15,3 0 0-15,0-2 0 0,6-6 0 0,-9 0 0 0,0-3 0 16,3-5 0-16,-3 0 0 0,3-5-12 0,-3 0-4 16,0-1 0-16,0-4-1 0,4-3 17 0,-1 2 11 15,0-2-2-15,0 3 0 0,0-1-9 16,3 3 8-16,0 0-8 0,3 3 8 0,0 2-8 0,0 3 0 0,0 1 0 15,0 7-11-15,0 0-1 0,0 0 0 0,0 13 0 0,0 3 0 16,3 2-6-16,-3 9-2 0,3-1 0 16,-3 1 0-16,3 4 20 0,-3 1 0 0,3 2 0 15,-3 1 9-15,0-3 6 0,3-1 1 0,-3-2 0 0</inkml:trace>
  <inkml:trace contextRef="#ctx0" brushRef="#br0" timeOffset="175783.9652">16856 9110 2156 0,'0'0'48'0,"0"0"9"0,3-3 3 0,3 3 0 16,0-3-48-16,0 3-12 0,2 0 0 0,1 0 0 15,0 3-20-15,3 0-7 0,-3-3-1 0,3 5 0 16,-3-2-28-16,0 2-7 0,-3 3-1 0,0 0 0 16,0-3 0-16,0 3 0 0,0-3 0 0,-3 3 0 15,3 0 52-15,-3-3 12 0,0 1 0 0,-3-6 0 0,0 8 24 0,0-8 8 0,3 5 2 16,0 3 0-16,0 0 11 15,-3-3 3-15,0 3 0 0,0 3 0 0,2-1-29 0,-2-2-6 0,0 0-1 0,0 3 0 16,3-1-12 0,0 1 0-16,-3 2 8 0,3 0-8 0,0-2 0 0,0 2 0 0,-3-5 0 15,0 3 0-15,3-1 0 16,0 3-8-16,0 1 8 0,-3-1 0 0,3 5 0 0,0 1 0 0,-3-1-8 0,3 1 8 16,-3 2 0-16,0-2 0 15,0 2-8-15,0 0 8 0,0 3 0 0,0 2 0 0,-3-2 0 0,0 3 0 16,0-4 0-16,0-1 0 0,0 1 0 0,0-2 0 15,-3 1 0-15,0-6 0 0,3 2 0 0,-2-5 0 16,-1-2 0-16,3-1-12 0,-3-2 12 0,0 0-10 16,6-8-39-1,0 0-8-15,-6-2-2 0,3-6 0 0,-3-3-102 0,3-5-21 0,0-2-4 16,0-3-1-16,3-24 136 0,-3 8 27 0,3 18 6 0,3-2 1 16,-3-8 17-16,3-3 0 0,-3-5 0 0,3 5 0 15</inkml:trace>
  <inkml:trace contextRef="#ctx0" brushRef="#br0" timeOffset="247944.497">4548 9403 1299 0,'0'0'28'0,"0"0"7"0,0 0 1 0,0 0 0 0,0 0-28 16,0 0-8-16,0 0 0 0,0 0 0 0,0 0 0 0,0 0 0 0,0 0 0 16,0 0 8-16,0 0 9 0,0 0 3 0,0 0 0 15,0 0 0 1,0 0 25-16,0 0 6 0,0 0 1 0,0 0 0 0,0 0 6 0,0 0 2 0,0 0 0 0,0 0 0 15,0 0-20-15,0 0-4 16,0-5-1-16,0 0 0 0,0 5-12 0,0-6-3 0,0-2 0 0,3 3 0 16,0 0-8-16,3-3-1 0,-3 3-1 0,2-1 0 15,1-2-10-15,3 3 0 0,-3 0 0 0,0 0 0 16,0-1 0-16,3 4 0 0,3-1 0 0,-3 3-11 16,0-3 11-16,3 1 0 0,3-1-9 0,-9 3 9 15,6 0 0-15,-1 5 0 0,4-2-9 0,-3 2 9 16,0 1 0-16,0-1-8 0,0 3 8 15,3-3 0-15,-9 3 0 0,3 0 17 0,3 0-1 0,-3 2-1 16,-1 1-15-16,1 0 0 0,-3-1 0 0,0-2 0 16,0 5 0-16,0-2 0 0,0 2 0 0,-3 0 0 15,0-2 0-15,-3 2 9 0,3 0 1 0,-3-2 0 16,0-3-10-16,-3 0 8 0,3 0-8 0,-3-3 8 0,3 3-8 16,0-8 0-16,0 0 0 0,0 0 0 15,0 0 0-15,0 0 8 0,0 0-8 0,0 0 12 0,0 0 0 0,0 0 0 16,-6-5 0-16,3 0 0 15,0-1 1-15,0-2 1 0,3 0 0 0,-3 0 0 16,3 0 3-16,0 1 1 0,0-4 0 0,0 0 0 16,0-2-6-16,3-3 0 0,-3 0-1 0,3 1 0 15,0-1-11-15,0 2-12 0,0 1 2 0,0 0 1 16,0 2 9-16,3 1-12 0,3-1 12 0,-6 3-12 0,3 0 4 16,3 0 0-16,0 3 0 0,0-3 0 0,6 3 8 15,-3 2-8-15,2 1 8 0,-2 2-8 0,3-3 8 0,-6 6-13 16,3-1 5-16,3 1 8 15,-3 2-12-15,0 3 12 0,0-3-10 0,0 1 10 0,-1-1 0 0,1 3 0 0,-6 0-8 16,3-3 8-16,0 3 0 0,-3 0 0 16,0-3 0-16,0 1 0 0,0-1 0 0,0 0 0 0,-3 3 0 0,-3-3-9 15,0-5 9-15,3 3 0 16,-3-3 0-16,0 0 0 0,0 0 0 0,0 0 0 0,0 0 0 0,3 5 8 16,-3-5 1-16,6 0 1 0,0-2 0 0,-3 2 0 15,3-3 16-15,-3 3 3 0,3-5 1 0,0-1 0 16,0 4-16-16,-3-1-3 0,2 3-1 0,1 0 0 15,0 3-10-15,3-1 0 0,-3 4-12 0,0-1 12 16,0 6-14-16,0-1 5 0,-3 3 1 16,0 3 0-16,0 0 8 0,-3 0 0 0,0 3-9 0,-3-1 9 15,0 1 0-15,0-1 0 0,0-2-9 0,-3-3 9 16,0 1-9-16,0-4 9 0,-3 1-13 0,3-6 5 16,0 3 8-16,0-3 0 0,1 0 0 0,5-5 0 15,-6-2 0-15,0-1 0 0,6 3 0 0,-3-5 0 16,3-6-148-16,0-2-27 0</inkml:trace>
  <inkml:trace contextRef="#ctx0" brushRef="#br0" timeOffset="248231.606">5033 8983 2260 0,'-9'2'47'0,"6"-2"11"0,0 3-46 0,0 0-12 0,0-3 0 0,0 5 0 16,3-3 0-16,-3 4 0 0,3 2 0 0,-3 0-11 16,3 2-1-16,-3 3-1 0,0 3 0 0,3-2 0 15,3-1-3-15,-3-3 0 0,0 1 0 0,3-3 0 16,-3 0-21-1,3-3-5-15,-3-5-1 0,0 0 0 0,0 0 16 0,0 0 3 0,0 0 1 0,0 0 0 16,6-3-9-16,3-2-3 16,3-3 0-16</inkml:trace>
  <inkml:trace contextRef="#ctx0" brushRef="#br0" timeOffset="248452.3581">5914 9329 1587 0,'0'0'35'0,"0"0"7"0,0 0 2 0,0 0 0 0,0 0-35 0,0 0-9 15,0 0 0-15,-6 0-468 0,-3 0-96 0</inkml:trace>
  <inkml:trace contextRef="#ctx0" brushRef="#br0" timeOffset="249295.8979">5708 9263 1944 0,'-2'0'43'0,"-4"-5"9"0,0 5 1 0,3-3 1 0,-3-2-43 0,3 0-11 0,0-1 0 0,-3 1 0 15,3-3 52-15,-3 3 9 0,3-6 2 0,0 1 0 16,-3-1-49-16,3-2-14 0,0 2 0 0,0 1 8 15,0-1-26-15,0 3-5 0,0-5-1 0,-3 5 0 16,3 0 12-16,0-3 1 0,0 6 1 0,0 0 0 16,3 5-1-16,0 0 0 0,0 0 0 0,0 0 0 15,0 0 11-15,-6 0-8 0,0 8 8 0,0-3-8 16,3 6 8-16,0-1 0 0,0 3 0 0,0 3 0 16,3 0 0-16,-3 3 0 0,3 2 0 0,0 0 0 15,0-2 0-15,0-1 0 0,0 6 0 0,0-3 0 16,0 3 0-16,3 0 0 0,-3-3 0 0,0 0 0 0,0 5 0 15,3-4 0-15,-3 1 0 0,3-1 0 0,0-4 8 0,0 3-8 16,3-2 8-16,-3-1-8 0,3 1 0 16,-3-1 0-16,6-2 0 0,-3 0-8 0,0 0 8 15,3 0 0-15,3-6 0 0,0 1 0 0,-3-3 0 0,3 0 0 16,3 0 10-16,-4 0-10 16,4-6 12-16,0 4-4 0,3-4-8 0,0 1 12 0,0-3-12 0,0-3 11 15,-1 1-11-15,1-1 10 16,3-2-10-16,-3 2 0 0,0-2 9 0,0 0-9 0,0-3 0 0,-4 2 0 15,1-2 0-15,3 3 8 0,-6-3-8 16,0 0 0-16,0-2 0 0,0 2 0 0,-3-6 0 0,0 4-8 0,-3-1 8 0,3 1-12 16,-3-3 12-16,-3 2 0 0,0 0 10 0,2-2-10 15,-2 3 0-15,-3-4 8 0,3 4-8 16,-3-1 0-16,3 3-11 0,-3 0-5 0,3 0 0 0,-3 3-1 31,3 0-38-31,-3 5-7 0,0 0-2 0,0 0 0 16,3-3 9-16,-3 3 2 0,6-3 0 0,0 3 0 0,0 0 39 0,0 0 14 0,0 0-9 15,-3 0 9-15,-3 0 0 0,6 0 0 0,0 0 0 0,-3 0 8 16,-3 0-8-16,6 0 0 0,-6 0 0 0,0 0 8 16,0 0-8-16,0 0 0 0,6 3 0 0,-6-3 0 15,0 0 0-15,0 0 0 0,6 3 0 0,-6-3 0 16,0 0 12-16,0 0 0 0,0 0 1 0,0 0 0 16,0 0 2-16,0 0 0 0,0 0 0 0,0 0 0 0,-3-6 40 15,0 4 8-15,0-3 1 0,0-1 1 0,0 4 18 16,0-4 3-16,0 1 1 0,0-3 0 0,0 3-27 15,0-1-4-15,3 6-2 0,-3-5 0 0,0 0-18 0,3 5-4 16,0 0-1-16,0 0 0 0,0 0-15 0,0 0-4 16,0 0 0-16,0 0 0 15,0 0-12-15,0 0-8 0,0 0 8 0,0 0-13 16,0 8 5-16,3 2 8 0,-3 4-13 0,3-1 5 16,0 0 8-16,0 0 0 0,0 3 0 0,0 0 0 0,3 3 0 0,-3-1 0 15,0 3 0-15,0 0 0 0,0 3 0 0,3 0 0 16,-3 3 0-16,0-1 0 0,0 3 0 0,0 0 0 15,-3 3 0-15,0 2 0 0,0 3 0 0,-3 0 0 0,3 0 0 16,-3 3 0-16,-3-3 0 0,3-2 0 0,0-1 0 0,0 3 0 16,0-3 0-16,0 3 0 0,0-2 0 0,0-3 0 15,0-1-8-15,3-2 8 0,-3-2-8 0,0-3 8 32,3 0-48-32,0-3-4 0,0-5 0 0,0-3-1 15,0-3-30-15,0-4-5 0,0-6-2 0</inkml:trace>
  <inkml:trace contextRef="#ctx0" brushRef="#br0" timeOffset="249682.6647">6337 9533 1980 0,'0'0'44'0,"0"0"8"0,0 0 3 0,0 0 0 0,0 0-44 0,0 0-11 0,-6-5 0 0,3 2 0 31,3 3 34-31,0 0 5 0,-3-5 1 0,3 5 0 0,-6-6-31 0,3 1-9 16,0 0 0-16,0 0 0 0,0-3 13 0,3 8-4 15,0 0-1-15,-3-6 0 0,3-7 7 0,0 5 1 16,0 0 0-16,0-2 0 0,3 2-8 0,-3 0 0 16,3 2-8-16,0-1 12 0,0-1-12 0,0 2 0 0,0-2 8 0,3 0-8 15,-3 3 0-15,0 0 0 16,3 2 0-16,-4-2 0 0,4 2-9 0,0 3 9 15,-3-2 0-15,-3 2-9 0,6 2-3 0,0 1-1 0,0 5 0 16,-3 2 0 0,0-2-12-16,0 6-3 0,-3-1 0 0,-3 3 0 0,-3 0 7 0,0 2 1 0,-3 3 0 15,-3 3 0-15,1-3 20 0,-7 6 0 0,0-3 8 0,0 2-8 16,-3-2 0-16,3-3 0 0,0 3-14 16,1-6 5-16,-1-2 9 0,3 0 0 0,3-3 0 0,0-2 8 31,3-3-104-31,0-3-20 0</inkml:trace>
  <inkml:trace contextRef="#ctx0" brushRef="#br0" timeOffset="250688.6998">7200 8943 2310 0,'0'0'48'0,"0"0"11"0,0 0-47 0,0 0-12 0,0 0 0 0,0 0 0 0,0 0 16 0,0 0 0 16,-6 3 1-16,0 2 0 0,0 3-17 0,0 2-14 16,3-2 2-16,-3 6 1 0,0-1-1 0,-3 3 0 15,3 0 0-15,0-1 0 0,-3 4 12 16,0 2-10-16,3 0 10 0,-3 3-10 0,-2-3 10 0,2 6 0 16,-6-1 0-16,3 1-8 0,-3 2 8 0,-3 0 0 15,3-3 0-15,0 3 0 0,3-5 0 0,1 0 0 16,-1-3 0-16,3-5 0 0,0-3 0 0,0 1 8 15,3-7-8-15,0 1 11 0,0-2 9 0,3-4 3 16,3-2 0-16,0 0 0 0,-3-5-23 0,3-6 9 16,3-2-9-16,0-3 0 0,0-7 8 0,3 1-8 0,0-1 0 15,3-4 0-15,0 1 0 0,0-6 0 0,0 0 0 16,-1 0 0-16,4 3 0 0,-3 3 0 0,0-3-10 16,0 5 10-16,3-3 0 0,-3 9 0 0,0 2 0 0,0 3 8 15,-3 2-8-15,0 3 0 0,3 6 0 0,-3 2 0 16,3 0 0-16,-3 2 0 0,2 6 0 0,1 0 0 15,0 5 0-15,3 1 0 0,-3 4 0 0,3 1 0 16,0 2 0-16,0 0-14 0,0 0 3 0,0 3 1 16,0 0 10-16,0-3 0 0,-1 3 0 0,1 0 0 15,0-3 0-15,0 0 11 0,0 0-3 0,0 0 0 16,-3-2-8-16,3-1 0 0,0 3-12 0,0-5 12 16,-3 3 0-16,-1-6 0 0,-2 0 12 0,0-2-4 15,0-1-8-15,0-2 0 0,0 0 0 0,-6-8 0 16,3 6 0-16,-3-6 10 0,0 0 1 0,0 0 0 0,0 0-11 15,0 0 0-15,0 0 0 0,0 0 0 0,-6 2 0 0,0 1 0 16,0 0 0-16,-3-3 8 0,-2 0-8 16,-1-3 0-16,3 3 0 0,-3 0 8 0,0 0-8 15,0-3 0-15,0 3 0 0,0 0 0 0,-3 3 0 0,0-3 0 16,1-3-9-16,-1 1 9 0,0 2-12 0,0-3 0 16,0 0 1-16,0 3 0 15,-3 0-25-15,3 0-6 0,3-2-1 16,1-1 0-16,2 3-82 0,-3-3-17 0,3-2-3 0</inkml:trace>
  <inkml:trace contextRef="#ctx0" brushRef="#br0" timeOffset="251050.1409">7724 9038 2185 0,'0'0'92'0,"0"0"-74"16,0 11-2-16,-3-1 0 0,0 1 0 0,3 2 0 0,-3-2-16 0,3 2 0 15,-3-2 0-15,0-1 0 16,0-2 0-16,3 3 0 0,-3 2 0 0,3 3 0 0,-3-3 0 0,0 0 0 15,3 0 0-15,-3-2 0 16,3 0 0-16,0 2 0 0,0 0 0 0,0-2 0 0,0 2 0 0,3 0 0 16,-3 0 0-16,0 3-9 0,3-3 9 0,-3 3 0 15,3 0 0-15,-3 3 0 0,0-3 0 16,0-1 0-16,0 1 0 0,0 0 0 0,-3-3-8 0,0 3 0 16,3-2 0-16,-3-4 0 15,3-5-48-15,0-5-8 0,0 0-3 0</inkml:trace>
  <inkml:trace contextRef="#ctx0" brushRef="#br0" timeOffset="251275.6148">7539 9131 1926 0,'0'0'81'16,"0"0"-65"-16,6 0 16 0,0 0 4 0,0 0 0 0,6 0 0 15,0-3-28-15,3-2-8 0,0 0 0 0,2-1 0 16,1-2 0-16,3 0 0 0,0 0 0 0,0 1 0 31,3-1-62-31,-4 0-6 0,1-3-2 0,0 0 0 0,-3 4-5 0,3-4-1 16,-6 3 0-16,2 0 0 16,-2 0-6-16,3 0-2 0,-3 0 0 0</inkml:trace>
  <inkml:trace contextRef="#ctx0" brushRef="#br0" timeOffset="251922.4713">8158 8752 2154 0,'-12'-2'91'15,"0"-1"-73"-15,0 3 12 0,1-3 2 16,-4 1 1-16,3-3 0 0,-3-1-33 0,-3 1 0 15,0-3 0-15,0 3 0 0,-3-3 0 0,1 0-11 0,-1-3 11 16,-3-2-10-16,3 5-6 0,-3-5 0 16,1 0-1-16,-1 2 0 0,-6-2 6 0,0 0 2 0,3-1 0 15,-2 4 0-15,-1-3 9 0,0 2 0 0,3-2-9 16,-5 2 9-16,-1-2 0 0,0 5 0 0,-3-3 0 0,4 3 0 16,-7 6 0-16,3-3 8 0,3 2 0 15,-2 0 0-15,-1 3-8 0,3 3-16 0,1 0 4 0,-4 2 1 16,0 3 11-16,0 2 0 0,1 1 0 0,-1 2 8 15,3 3-17-15,-3 3-3 0,4 2-1 0,-1 3 0 16,0 2 13-16,1 0 0 0,-1 1 0 0,0 5 0 16,3 2 0-16,1 0 0 0,5 4 0 0,0-1-9 15,-3 2 17-15,6 4 3 0,-3-1 1 0,7 3 0 16,-4-3-2-16,6 6 0 0,0-3 0 0,6 0 0 16,0 0-1-16,3 0 0 0,3 0 0 0,3 2 0 15,3-2-9-15,3 0 8 0,0 0-8 0,3 0 8 16,6-2-8-16,0-1 0 0,6-2 0 0,-1 2 8 15,4-5-8-15,3 0 12 0,3 0-12 0,0-3 12 16,5-2-12-16,-2-3 0 0,6 0 0 0,-1-2 8 16,7-6-8-16,3-2 8 0,5-1-8 0,1-5 8 0,-1-2-8 15,7-3 10-15,-3-3-10 0,5-5 10 0,-2-2-1 16,5-4 0-16,-2 1 0 0,-1-8 0 0,4-8 29 16,-4-3 6-16,7 0 0 0,-4-8 1 0,3-2 2 0,1-6 0 15,-1 0 0-15,1-2 0 0,-1-3-13 0,-5-5-2 16,-1 0-1-16,-5-6 0 0,-7 0-8 0,1-2-2 15,-9 3 0-15,-4-4 0 0,-2 1-21 0,-9-3 0 16,-3 3 0-16,-6 0 0 0,-3-3 0 0,-7 0 0 16,-5 3 0-16,-6-3 0 0,-5 3 0 0,-7 5 0 15,-9 3 0-15,-3 2 0 16,-12 6-92-16,-5 2-24 0,-13 8-4 0,-5 6 0 16,-4 10-57-16,-8 8-11 0,-1 8-3 0,-2 5 0 15,0 9 135-15,2 9 28 0,1 4 4 0,-4 5 2 0</inkml:trace>
  <inkml:trace contextRef="#ctx0" brushRef="#br0" timeOffset="252462.7514">8000 9959 2082 0,'0'0'88'0,"0"0"-71"16,0 0-8-16,3 8-1 0,-3-3-8 0,0 3 12 31,0 0-53-31,0 0-11 0,-3 0-3 0,0 0 0 16,-2 0 15-16,2 0 2 0,-3 0 1 0,0 0 0 0,0-3 28 0,-3 3 9 0,3 0 0 0,-3-3 0 15,3 3 12-15,-3-3 8 0,0 1 3 0,3-1 0 16,-3 0 35-16,0 0 7 0,3-2 2 0,-3 0 0 16,3-1-8-16,0 1-2 0,6-3 0 0,-8 3 0 15,2-1-27-15,6-2-6 0,0 0 0 0,0 0-1 16,0 0-23-16,0 0 0 0,0 0 0 0,0 0 0 15,0-5-135-15,0 0-25 16,3-3-4-16</inkml:trace>
  <inkml:trace contextRef="#ctx0" brushRef="#br0" timeOffset="253261.0833">7914 9980 1724 0,'0'0'38'0,"0"0"8"0,0 0 2 0,0 0 0 0,0 0-39 0,0 0-9 0,-3-5 0 0,3 5 0 15,0 0 69-15,0 0 12 0,0-5 3 0,0 5 0 0,0 0-51 0,0 0-9 0,3-6-3 0,0 4 0 0,3-1-21 0,0 0 0 31,-3 1 0-31,3-1 0 0,0 3 0 0,-6 0-8 16,0 0 0-16,3 0 0 0,-3 0-3 0,0 0 0 16,0 0 0-16,6 5 0 0,0-5 11 0,-6 0 8 15,0 0-8-15,0 0 11 16,3 6 21-16,0-1 5 0,3 3 1 0,-3-3 0 0,0 3-6 0,3 0 0 16,3 0-1-16,-1 5 0 0,-2-2-20 0,3 2-11 0,0-2 12 15,3-1-12-15,0 6 0 0,3-3 0 0,-3 3 0 16,6 3 0-16,0-4 0 0,-1 4 0 15,1 0 0-15,3 2 0 0,0-3 8 0,3 3-8 0,0 1 0 16,2 1 0-16,7-1 0 0,-3 1 0 0,3 1 0 0,-4 0 0 16,7-3 0-16,0 0 0 0,5 0 0 0,1-2 0 15,3 2 0-15,5-5 0 0,1 3 0 16,6-4 0-16,2-1 0 0,4 2 0 0,2-3 0 0,4 0 0 16,2-2 0-16,0-1 0 0,10-2 0 0,-1 0 0 15,4 3 0-15,2-3 0 0,6-1 0 0,0 1 0 16,7-5 0-16,-1 2 0 0,6-2 0 0,0-3 0 15,3 0 0-15,3 0 0 0,4-3 8 0,2-2-8 16,0 0 0-16,3-3 8 0,0-3-8 0,3-2 0 16,-3 2 9-16,3 1-9 0,6-1 0 0,3-2 9 15,6-3-9-15,-3 0-11 0,0 0 3 0,0 1 0 16,3-1-10-16,0-3-2 0,0 1 0 0,-1 2 0 16,1 0-10-16,-3 0-2 15,3 0-1-15,0 3 0 0,3 0 21 0,3-1 4 0,0 4 8 0,-3 2-13 16,3 0 13-16,-7 3 0 0,1-1 0 0,3 4-9 15,0-1 9-15,0 3 0 0,6 3 0 0,-3-3 0 0,3 5 0 0,0-2 0 16,-4 2 0-16,1 0-12 0,-6 1 1 0,0-1 0 16,-6 0 0-16,-3 0 0 15,0-2-13-15,-12 2-4 0,0 1 0 0,-6-1 0 16,-2-2 39-16,-7-1 7 0,3-2 2 0,-9 0 0 16,-3-2-20-16,-5-1 0 0,-4-2 0 0,-3-3 0 0,-2 0 13 0,-10-5-1 15,1 2 0-15,-7-2 0 0,-2 0-4 16,-1-3-8-16,-5 0 11 0,0-3-11 0,-7 6 0 0,-2-3 0 15,-7 0 0-15,-5 6 0 16,0-4-47-16,-3 4-6 0,-6-1-2 0,-4 3 0 16,-2 0-53-16,-6-2-12 0,0 2-1 0,-3 0-1 15,-3 0 42-15,-3 0 8 0,0 0 1 0,-3 0 1 16,0 3 11-16,-3 0 3 0,3 5 0 0,-6-3 0 0,6 3 43 0,-6-3 13 16,0 1 0-16,-3 2 0 0,3-3 20 0,6 3 11 0,0 0 2 0,-6 0 1 15,-3 3-11-15,3-1-3 0,0 4 0 0,-3-4 0 16,4 4-20-16,-4-1 0 0,0 3 0 0,0 0 0 15,-3-3 0-15,0 3 0 0,0-3 0 0,0 3 0 16,0-3 14-16,0 1-2 0,0-1 0 0,0 0 0 16,4 1 7-16,-4-4 1 0,3 4 0 0,-3-6 0 15,3 2-20-15,-3-2 10 0,3 0-10 0</inkml:trace>
  <inkml:trace contextRef="#ctx0" brushRef="#br0" timeOffset="254937.8766">7861 10141 1816 0,'-3'0'76'16,"0"0"-60"-1,0 0 8-15,3 0 3 0,-3 0 0 0,-3 3 0 0,3 0-27 0,0 2 0 16,-3 0 0-16,3 3 0 0,-3 0 12 0,3 0 0 0,0-3 0 15,0 3 0-15,0 3 2 0,0 0 1 16,-3-1 0-16,3 3 0 0,0 3-15 0,-3 0 9 0,3 3-9 0,-3 4 8 16,0 1-8-16,0 5 0 0,-3 0 0 0,3 6 0 15,-3-1 0-15,1 3 0 0,2 3 0 0,-3 2 0 16,-3 9 0-16,3 2 0 0,0 2 0 0,-3 3 0 16,0 3 0-16,-3 3 0 0,0 7 0 0,-3 1 0 15,1-1 0-15,-4 0 0 0,-6 1 0 0,3 2 0 16,-3-3 0-16,-2 3 0 0,-1 3 0 15,3-5 0-15,-3-4 0 0,3 1 12 0,1-3-12 0,2-2 12 16,0-1 23-16,0-4 5 0,0-7 0 0,4-1 1 16,-1-1 3-16,0-2 0 0,0-1 0 0,3-4 0 15,3-4 3-15,-3-2 1 0,4-2 0 0,-1-6 0 16,0 0-11-16,3-3-1 0,-3-2-1 0,3-5 0 16,0-1-21-16,3 1-4 0,-3-3-1 0,3 0 0 15,4-6-9-15,-4-2 12 0,6-3-12 0,-3 1 12 16,0-4-12-16,0-2 10 0,6 0-10 0,0 0 10 0,0 0-10 15,0 0 0-15,0 0 0 0,-3 3 0 0,3-3 0 0,0 0 0 16,0 0 0-16,0 0 0 0,0 0 0 0,0 0-11 16,0 0 11-16,0 0-12 15,0 0 4-15,0 0 0 0,0 0 0 0,0 0 0 16,0 0-4-16,0 0-1 0,0 0 0 0,0 0 0 0,0 0-5 0,0 0-1 16,3 5 0-16,0 0 0 0,0-2-1 0,-3-3 0 15,6 5 0-15,0-5 0 16,0 3-99-16,0-3-20 0,-1 0-4 0</inkml:trace>
  <inkml:trace contextRef="#ctx0" brushRef="#br0" timeOffset="256480.1992">6982 12626 1986 0,'-3'-5'41'0,"0"2"11"0,3 3-42 0,-5-5-10 0,2-1 0 0,3 6 0 16,0 0 50-16,0 0 8 0,-6-2 2 0,0-1 0 15,6 3-35-15,-6-3-6 0,6 3-2 0,-6 0 0 16,-3 0-8-16,0 0-1 0,3 0-8 0,-3 0 12 16,3 0-12-16,-3 3 0 0,3 0 0 0,0-1-10 15,0 1 10-15,0 5 0 0,0-3 0 0,0 1 0 16,3 2 20-16,0 2-1 0,3 1 0 0,0 2 0 15,3 3-31-15,0 2-5 0,0-2-2 0,3 5 0 0,3 6 19 16,0-1 0-16,0 6-8 0,3 0 8 16,0 2 0-16,3 3 0 0,0 3 0 0,0 2 0 15,-4 3 0-15,4 5 0 0,0 3 0 0,-3 0 9 16,3 3-9-16,0 2 0 0,0 0 0 0,-3 3-11 16,3 0 11-16,-3 0 0 0,2 2 0 0,1-2 8 15,-3-5-8-15,0-1 0 0,0-2 0 0,0-2 0 16,-3-4 0-16,0-5 0 0,0-2 0 0,0-3 0 15,-3-5-11-15,0-3 0 0,-1-5 0 0,1 0 0 16,-3-6-9-16,3-2-3 0,0-3 0 0</inkml:trace>
  <inkml:trace contextRef="#ctx0" brushRef="#br0" timeOffset="257548.577">17326 9742 1921 0,'0'0'40'0,"0"0"10"0,0 0-40 0,0 0-10 0,0 0 0 0,0 0 0 15,3 5 16-15,-3 3 0 0,6 0 1 0,-3 3 0 16,3 2-17-16,-3 3 0 0,3 0 0 0,0 2-9 0,0 1 9 15,0 2 0-15,3 3 0 0,0 0 0 16,2 2 13-16,4-2 5 0,0 5 1 0,0-3 0 0,0 3 11 0,3 1 2 16,3-1 1-16,-1 2 0 0,4 4-21 15,-3 5-4-15,3 2 0 0,0 0-8 0,3 6 10 16,-4-1-10-16,4 1 8 0,0 5-8 0,0 3 8 16,-3 2-8-16,-1 0 0 0,4 0 8 15,-3-5-88-15,0 0-17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7T06:07:29.93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4045 6025 959 0,'0'8'27'0,"0"-8"6"0,0 0-33 0,0 0 0 0,0 0 0 0,0 0 0 15,0 0 53-15,0 0 4 0,0 0 1 0,0 0 0 16,-6 2 8-16,6-2 2 0,0 0 0 0,-3 3 0 16,3-3-10-16,0 0-2 0,0 0 0 0,0 0 0 15,0 0-12-15,0 0-2 0,-6 0-1 0,6 0 0 16,0 0 19-16,0 0 3 0,0 0 1 0,0 0 0 16,-6-3-64-16,3-2 0 0,3 2-9 0,-3-2 0 15,6 0 9-15,-3 2 0 0,3-5 8 0,3 3-8 16,-3-3 0-16,0-3 8 0,0 1-8 0,3-6 0 15,0 0 12-15,-1-3-1 0,4 1-1 0,0-6 0 16,3 0 0-16,0-2 0 0,0-1 0 0,3 1 0 16,3-1-10-16,-3 4 0 0,3-1 0 0,-1 0 8 0,4 0-21 0,0 0-5 0,0-2-1 0,0 2 0 15,3 0 32-15,-7 3 7 0,4 0 0 0,0-3 1 16,-6 6-12-16,0-1-9 0,0 3 12 0,0 0-12 31,-3 3 0-31,-4 3 0 0,4-4 0 0,-3 4 0 16,-3 2 0-16,3 0 0 0,0 3 0 0,-3 2 0 15,0 0 0-15,0 3 0 0,0 0 0 0,-3 0 0 16,-3 0 0-16,6 3 0 0,-6-3 0 0,3 5 0 16,-3-5 0-16,3 8 0 0,-3 0 0 0,3-3-9 15,-3-5 9-15,0 8 0 0,0-2 0 0,0 2 0 16,0-8 0-16,0 5-13 0,0-5 5 0,3 8 8 16,-3-8-40-16,0 0 0 0,0 5 0 0,0-5 0 15,0 0-30-15,0 0-6 0,0 0-2 0</inkml:trace>
  <inkml:trace contextRef="#ctx0" brushRef="#br0" timeOffset="1181.8228">4830 4781 798 0,'-3'0'33'16,"-3"-3"-33"-16,1 1 82 15,-1-1 10-15,3 3 1 0,-3-3 1 16,0 3-50-16,0-5-11 0,-3 5-1 0,3-2-1 0,3 2 12 0,-9-6 2 16,6 4 1-16,0-1 0 0,0-2-14 15,0 2-4-15,0 0 0 0,0 1 0 0,3-1-4 0,-3 0 0 16,0-2-1-16,3 0 0 0,-3 0-7 15,3-1-2-15,0 1 0 0,0 0 0 0,1-1-6 0,2 1-8 0,-3 0 11 0,3-1-11 16,0 1 11-16,-3-3-11 0,6 3 10 16,-3-3-10-16,3 0 8 0,-1 3-8 0,4-3 0 0,-3 0 0 15,3 0 0-15,0 3 0 0,3-3 0 0,0 2 0 16,-3 1 0-16,3 0 0 0,3 2 0 0,-3 1 0 16,0-4 0-16,3 6 0 0,-3-2 0 15,0 2 0-15,0 0 0 0,2 0 0 0,-2 0-8 0,0 2 8 16,0 1 0-16,0 0 0 0,0-1 0 0,0 6 0 15,-3-3 0-15,3 3 0 0,0 3 0 0,-3 2 0 16,3 0 0-16,-3 3 0 0,3-2 0 0,0 4 0 16,-4-2 0-16,1 0 0 0,0 0 0 0,0 0 0 15,0-1 0-15,0-1 0 0,0 2 0 0,-3-6 0 16,-3 3 9-16,3 1-9 0,-3-9 8 0,3 5-8 16,-3-4 8-16,3 2-8 0,-3 0 8 0,0-8-8 15,0 0 11-15,0 0-3 0,0 0-8 0,0 0 12 16,0 0 9-16,0 0 2 0,0 0 0 0,0 0 0 15,0 0 9-15,-3-6 3 0,-3 4 0 0,6-1 0 16,-9-2-12-16,3-3-3 0,3 0 0 0,-3 3 0 16,0-9-12-16,0 4-8 0,1-1 10 0,2-2-10 15,-3 0 0-15,3 2 8 0,-3-5-8 0,3 3 0 16,0 0 0-16,3-3 0 0,0 0 0 0,0 3 0 16,0 0 0-16,3-1 0 0,-3 4-10 0,6-1 10 0,-3 3 0 15,0-5 0-15,0 5 0 0,0 0-8 16,0 3 8-16,-1 0-8 0,-2-1 8 0,0 6-8 0,6-2 8 0,0-1 0 15,-3 0 0-15,-3 3 0 0,6 0 0 0,0 0-8 0,3 0 8 16,-6 0 0-16,3 3 0 0,0-3-8 0,0 3 8 16,0-1 0-16,3 1 0 0,-3 2-10 15,3-2 10-15,-3 2 0 0,0 0 0 0,0 1 0 0,0 2 0 16,0-3 0-16,-3 0 0 0,2 3 0 0,-2-2 0 16,0 1 0-16,6-1 0 0,-9 4 0 0,3-7 0 0,-3 2 0 15,0-5 0-15,0 0 0 0,0 0 0 0,0 0 0 16,0 0 0-16,0 0 0 0,0 0 0 0,0 0 9 15,0 0-9-15,0 0 10 0,-3-5-10 0,-3-3 10 16,0-3 4-16,1 1 1 0,2-1 0 0,-3-2 0 16,0 0-15-16,3-3 11 0,0 3-11 0,-3-3 10 15,3 3-10-15,3 2 12 0,-3-5-12 0,3 6 12 16,0-1-12-16,3-2 0 0,0 2 0 0,0 3 0 16,3-2 0-16,-3 2 0 0,3-3 0 0,3 3 0 15,-4 3 0-15,7 0 0 0,-6 2-8 0,6 0 8 16,-3 1 0-16,0-1-11 0,3 3 11 0,0 3-8 15,-3-1 8-15,3 4 0 0,-3-1-9 0,0 0 9 16,0 3 0-16,-1-3 8 0,-2 6 0 0,-3-3 0 16,3 0-8-16,0 0-11 0,-3 5 3 0,3-5 0 15,-3 3 8-15,0 2 0 0,0 0 8 0,0 0-8 16,0 3 0-16,-3 0 9 0,3 0-9 0,-3 0 0 16,0-3 0-16,3 3 0 0,0 0 0 0,-3-3 0 0,0 3 8 15,3-3-8-15,-3 0 0 0,0 3 0 0,0-3 0 0,0-2 10 16,3 0-10-16,-3-3 8 0,0-1-8 15,0-1 0-15,0 2 0 0,0-3 0 16,0 0-8-16,0 3-4 0,3-3-1 0,-3 1 0 16,0 2-41-16,3-3-8 0,-3-5-2 0</inkml:trace>
  <inkml:trace contextRef="#ctx0" brushRef="#br0" timeOffset="1646.3127">5530 4546 923 0,'0'0'39'16,"0"0"-31"0,0 0 59-16,0 0 12 0,0 0 2 0,0 0 1 0,0 0-24 0,0 0-5 15,0 0-1-15,0 5 0 0,-3 3-11 16,3-3-2-16,0 0-1 0,0 3 0 0,0 0-5 0,3 3-1 0,-3-3 0 15,3 2 0-15,0 6-24 0,0-5-8 16,3 7 0-16,0-4 0 0,0 1 0 0,3 1 0 0,-3 0 0 0,2 3 0 16,1 5 0-16,0-9 0 15,3 7 0-15,-3 1 0 0,3 1 0 0,0 3 0 16,-3-4 0-16,3 7 0 0,-3 1 0 0,0 1 10 0,0 2-10 16,0 3 8-16,-1-5 1 15,1 0 0-15,0 0 0 0,-3-3 0 0,0-5-9 0,0-1-16 0,0 1 4 0,-3-13 1 16,0-1-104-1,-3 1-21-15</inkml:trace>
  <inkml:trace contextRef="#ctx0" brushRef="#br0" timeOffset="2006.7364">5634 4636 1280 0,'0'0'36'0,"0"0"8"16,0 0-35-16,0 0-9 0,-6-3 0 0,0 0 0 0,0 3 78 16,3-8 14-16,0 3 2 0,0 0 1 0,0-3-27 15,3 0-6-15,-3 0-1 0,3-3 0 0,3 3-23 0,0-2-5 16,0-1-1-16,3 3 0 0,-3 0-17 0,3 3-4 15,3 0-1-15,-3 2 0 0,3-2-10 0,0 5 0 0,3 0-12 0,-3 5 12 16,0-2-11-16,0 5 11 0,2 0-8 0,-2 5 8 16,0 0 0-16,0 3 0 0,0 2 0 0,0 1 0 15,-3 2 0 1,-3 3 0-16,0-3 0 0,-3 3 8 0,0-3-8 0,0 0 9 0,-3 0-9 16,-3-2 10-16,0-1-10 0,-3-2 0 0,0 0 0 15,0-3 0 1,3 1-54-16,-3-4-16 0,1-2-3 0</inkml:trace>
  <inkml:trace contextRef="#ctx0" brushRef="#br0" timeOffset="2784.0441">6116 3950 1624 0,'0'0'46'0,"0"0"10"0,0 0-45 0,0 0-11 0,0 0 0 0,0 0 0 16,0 0 52-16,0 0 9 0,0 0 2 0,0 0 0 15,-6-2-34-15,6 2-6 0,-6 0-2 0,6 0 0 16,-6-3-9-16,0 0-1 0,1 1-1 0,-1 2 0 16,0-3 25-16,0 0 5 0,0 1 0 0,0 2 1 15,-3-3-29-15,3 3-12 0,0 0 11 0,0 0-11 16,-3 0 0-16,3 0 0 0,-3 3 0 0,0-1 0 16,3 4 0-16,0-4 0 0,-3 4 0 0,3 4 0 15,0-2 0-15,3-3 0 0,-2 6 0 0,-1 2 0 16,3-2-13-16,0 7 4 0,0-4 1 0,0 4 0 15,3 1 8-15,0 4 0 0,3-1 0 0,-3-4 0 16,3-2 0-16,3 5 0 0,-3-2 0 0,3-1 0 16,-1 3 0-16,1-2 0 0,3 5 0 0,3 5 0 15,0-8 0-15,0 3 0 0,0-3 0 0,3 0 0 16,-3-2 0-16,3-4 0 0,0 4 0 0,-1-6 0 16,1 0 0-16,0-2 0 0,0 0 0 0,0-3 0 15,0-3 0-15,0 0 0 0,3 3 0 0,-7-5 0 16,4 2 0-16,-3-5 0 0,3-5-9 0,-3 2 9 0,0-2 0 15,-3 0 0-15,3-3 0 0,0 0 0 16,-3 0 0-16,0-3 16 0,-3 3-2 0,2-2-1 0,-2-1-5 16,0 0-8-16,-3-2 11 0,3 3-11 0,-3-1 9 15,0 0-9-15,-3 4 0 0,3-4 9 0,-3 3-9 16,0 0 0-16,0 3 9 0,0-3-9 0,0 3 0 16,0-1 0-16,0 1 0 0,0 5-8 15,0 0-21-15,0 0-4 0,0 0-1 0,0 0 0 16,0 0-12-16,0 0-2 0,0 0-1 0,0 0 0 0,0 0-20 15,0 0-4-15,0 0-1 0,0 0 0 0,0 0-90 16,0 0-17-16</inkml:trace>
  <inkml:trace contextRef="#ctx0" brushRef="#br0" timeOffset="4847.7069">6593 3643 722 0,'0'0'30'0,"0"0"-30"16,0 0 39-16,0 0 1 0,0 0 1 0,0 0 0 15,0 0-29-15,0 0-12 0,0 0 11 0,0 0-11 16,0 0 0-16,0 0 0 0,0 0 0 0,0 0 0 16,0 0 0-16,0 0 0 0,0 0 0 0,0 0 0 15,0 0 15-15,0 0-3 0,0 0-1 0,0 0 0 16,0 0 39-16,0 0 8 0,0 0 2 0,0 0 0 15,0 0-29-15,0 0-6 0,-3 6-1 0,3-6 0 16,0 0-12-16,0 0-4 0,0 0 0 0,0 0 0 16,0 0-8-16,0 0 0 0,0 0 0 0,0 0 0 15,0 0 28-15,0 0 3 0,0 0 1 0,0 0 0 16,0 0-32-16,0 0 0 0,0 0 0 0,0 0 0 16,0 0 12-16,0 0-3 0,0 0-1 0,0 0 0 15,0 0-8-15,0 0 0 0,0 0 0 0,0 0 0 16,0 0 0-16,0 0 0 0,0 0 0 0,0 0 0 15,0 0 0-15,0 0 0 0,0 0 0 0,0 0 0 16,0 0 0-16,0 0-11 0,0 0 3 0,0 0 0 0,0 0 8 16,0 0 0-16,0 0 0 0,0 0 0 0,0 0 0 0,0 0 0 15,0 0 0-15,3 0 0 16,2 2-53-16,-5-2-9 0,6 3-2 0,-3-3 0 16,-3 0-25-16,6 0-6 0,0 3-1 0,-6-3 0 15,0 0 50-15,0 0 10 0,0 0 1 0,0 0 1 0,0 0 34 0,6 2 0 0,-6-2 0 0,0 0 9 16,0 0 38-16,0 0 7 0,0 0 2 0,0 0 0 15,0 0 26-15,0 0 6 0,0 0 0 0,0 0 1 16,0 0-36-16,0 0-7 0,0 0-2 0,-3-5 0 16,3 0-24-16,0-1-4 0,-3 4-2 0,3 2 0 15,-3-6 3-15,0 1 1 0,3 5 0 0,-3-5 0 16,-3 2 21-16,3-2 4 0,-3 0 1 0,4-1 0 16,-4 4-20-16,3-4-3 0,-3 4-1 0,3-4 0 15,0 4-20-15,-3-4 0 0,3 6 0 0,0-5 0 16,3 5 34-16,-3-2 2 0,0-4 1 0,3 6 0 15,-6-2-12-15,6 2-2 0,0 0-1 0,0 0 0 16,0 0-8-16,0 0-2 0,0 0 0 0,0 0 0 16,0 0-12-16,0 0 11 0,0 0-11 0,0 0 10 15,0 0-10-15,0 0 0 0,0 0 0 0,0 0 0 16,0 0 0-16,0 0 0 0,3 8 0 0,3-1-11 16,0-1 11-16,0 4-8 0,3 4 8 0,-3-6-8 15,3 5 8-15,2 3 0 0,-2-6 0 0,3 9-8 16,-3-6 8-16,3 5 0 0,-3-2 0 0,3 6 0 15,-3-1 0-15,-3 0 0 0,3 3 0 0,-3-1 0 16,0-1 0-16,3-1 0 0,-3 0 0 0,-1 0 8 0,1-2-8 16,0-1 0-16,-3-7 0 0,0 2 8 0,0 0-8 15,0-7 0-15,0 1 8 0,0 1-8 0,0 0 8 16,-3-8-8-16,0 0 8 0,0 0-8 0,0 0 11 16,0 0-3-16,0 0 0 0,0 0 0 0,0 0 8 0,0 0 0 15,-3-8 1-15,3 0 0 0,-3 3-7 0,0-3-2 0,-3 0 0 16,3-2 0-16,-3 2-8 15,0 0 0-15,1 0 9 0,-1 0-9 0,0 3 0 0,3-1 0 16,0 1 0-16,3 5 0 0,0 0 0 0,0 0 0 16,0 0 0-16,0 0-12 0,0 5 0 0,0 6-1 0,3 2 0 15,3 0 0-15,-3 3 13 0,3 0-11 0,2 5 11 0,1-2-10 16,-3-1 10-16,3 4 0 0,0 1-9 0,-3-9 9 16,0 4 0-16,3-2 0 0,-3-3 0 0,3 3 0 15,-3-3 0-15,3 1 0 0,-3-1 0 0,3 3 0 16,-3-6 0-16,0-2 8 0,0-5 0 0,-1 2 0 15,1-5-8-15,-3 0 0 0,0-5 0 0,3 2 0 16,-3-5 0-16,0 0 0 0,3-5 0 0,-3 2 0 16,0-2-22-16,3 0-6 0,-3-3-2 0,0 6 0 15,3-9-34-15,-3 8-8 0,0-4 0 0,0 1-1 16,0-2-45-16,0 3-9 0,0 0-1 0</inkml:trace>
  <inkml:trace contextRef="#ctx0" brushRef="#br0" timeOffset="5159.8552">6997 3596 1165 0,'-6'-11'24'0,"6"11"7"0,-6-3-31 0,6 3 0 0,-3-5 0 0,3 5 0 16,-3-2 67-16,3 2 7 0,0 0 2 0,-5-6 0 15,5 6-4-15,0 0-1 0,0 0 0 0,0 0 0 16,0 0-22-16,0 0-4 0,0 0-1 0,0 0 0 15,0 0-28-15,0 0-5 0,2 8-2 0,4-3 0 16,-3 1-9-16,3 2 0 0,3 0 0 0,-3-6 0 16,3 6 0-16,3-2 0 0,-3 1 0 0,3 7 0 15,0-6 0-15,0 5 0 0,0 3 0 0,0-3 0 16,2 5 0-16,-2 1 0 0,0 5 0 0,-3-3 8 16,3 0-8-16,-3 3 10 0,0-3-10 15,-3 3 10-15,0-3-10 0,0-8 10 0,0 6-10 0,-3-6 10 16,0-2-10-16,0-1 8 0,0-2-8 0,-3 0 8 15,0-8-28-15,0 0-7 0,0 0-1 0</inkml:trace>
  <inkml:trace contextRef="#ctx0" brushRef="#br0" timeOffset="5412.5585">6893 3559 1409 0,'0'0'29'16,"0"0"7"-16,0 0-28 0,0 0-8 0,0 0 0 0,6 0 0 0,0 0 52 16,0 0 10-16,0-3 2 0,3 0 0 0,0-2-26 15,0 2-5-15,3-5-1 0,0 1 0 0,-1-7 0 16,1 6 0-16,0-7 0 0,0 1 0 0,0 1-24 16,0 0-8-16,0 2 0 0,0-2 0 0,0 5 0 0,0-3 10 0,-3 1-10 15,-1 2 8-15,4 0-8 0,-3-3 0 0,0 6 0 16,-3-3 0-1,3-8-28-15,0 6-8 0,-3-1-2 0,0-5 0 16,0 11-114-16,0-3-22 0</inkml:trace>
  <inkml:trace contextRef="#ctx0" brushRef="#br0" timeOffset="6304.4646">6706 3633 903 0,'-6'-11'25'0,"6"11"7"0,-3-2-32 16,3 2 0-16,0 0 0 0,0 0 0 0,0 0 47 0,0 0 3 16,0 0 1-16,0 0 0 0,-6 0 21 0,6 0 5 15,-6 5 1-15,3 3 0 0,0 0-13 0,3-8-2 16,0 0-1-16,-6 0 0 0,6 0-36 0,-6 2-7 16,6-2-2-16,-6 6 0 0,3-4 26 0,0 4 5 0,0-1 0 0,0 3 1 15,3-8-39-15,0 8-10 0,0 0 0 0,0-3 0 16,0 3 8-16,0 2 0 0,0-2 0 0,0 3 0 15,3 0-8-15,-3 2 0 0,0-3 0 0,3 4 0 16,-3-1 0-16,0 0 0 0,3 3 0 0,3-5 0 16,0 2 0-16,0 3 0 0,0 0 0 0,0 2 0 15,6 1 0-15,-3-1 8 0,3 6-8 0,2-3 8 16,-2 0-8-16,0 0 0 0,-3 3 0 0,3-3 0 16,0 1 0-16,-3 1 8 0,3-1-8 0,-3-4 0 15,0 3 0-15,0-2 8 0,-6-1-8 0,3-2 0 16,-4 3 8-16,1-6-8 0,0 0 0 0,-3 0 8 15,0-5 1-15,0 3 0 0,0-3 0 0,-3 0 0 16,0-3 1-16,3-2 0 0,-5 2 0 0,2-5 0 0,-3 0 2 16,0 0 0-16,0 0 0 0,-3-3 0 15,3 1 4-15,-3-4 0 0,3 4 1 0,-3-6 0 0,0-3-8 16,0 3-1-16,0 3-8 0,-3 0 12 0,3-6-1 16,-3 1-1-16,1 2 0 0,2 0 0 0,-3-3-10 15,3 3 0-15,-3 0 0 0,3 0 8 0,0 6-8 0,0-6 0 16,0 2 0-16,0 4 0 0,3-4 0 0,-3 4 0 15,3-1 0-15,0 3 0 0,-2-3 0 0,-1 3 0 16,3 0 0-16,-3 3 0 0,0-3 0 0,3 3 0 16,0 2 0-16,0-2 0 0,0 2 0 0,0-2 0 15,0 5 0-15,0-6 0 0,0 4-11 0,0 1 11 16,3 1-8-16,0 0 8 0,0 0-12 0,3 0 4 0,0 0 0 16,3 0 0-16,-3 3 8 0,3-3 0 0,0 2 0 15,0 1 0-15,3-3 0 0,0 2 0 0,0-2 0 16,0 3 0-16,0-3 0 0,3-3-8 0,0 3 8 15,0 0-8-15,3 0 8 0,-3 0-8 0,-1-3 8 16,1 0-8-16,3 1 8 0,0-1 11 0,-3 3-3 0,0-8 0 16,3 3-8-16,-12-3 0 0,12 0-12 0,-3 0 12 15,0-3 0-15,3 3 0 0,-3-8 0 0,0 3 8 16,-1-1 0-16,1 1 0 0,0 0 0 0,-3-3 0 16,3-3-8-16,0 1 12 0,-3 2-12 0,3-8 12 15,0 5-12-15,-3 3 0 0,3-2 9 0,-3 2-9 16,3-3 0-16,-3 3 0 0,3 6 0 0,-3-6 0 15,0 0 0-15,-1 5-12 0,1-2 12 0,-6 5-12 16,0 0-49-16,0 0-11 0,0 0-1 16,0 0-500-16,0 0-100 0</inkml:trace>
  <inkml:trace contextRef="#ctx0" brushRef="#br0" timeOffset="9288.2665">5694 5950 870 0,'0'0'36'15,"0"0"-28"-15,0 0 62 0,0 0 13 16,0 0 2-16,0 0 1 0,0 0-54 15,0 0-12-15,0 0-1 0,0 0-1 0,0 0 3 0,0 0 1 16,0 0 0-16,0 0 0 0,0 0 24 0,0 0 5 0,0 0 1 0,0 0 0 16,0 0-24-16,0 0-4 0,0 0 0 0,0 0-1 15,0-2-11-15,0 2-3 0,0-5 0 0,-3-1 0 16,3 6-9-16,0-5 12 0,0 2-12 0,0 3 12 16,0-5-12-16,0 0 0 0,0 5 0 15,0-6 0-15,3 4 0 0,-3-3 0 0,0-1 0 0,0 1 8 16,3 0-8-16,-3 5 0 0,0-6 0 0,0 1 0 15,3 0 0-15,0-1 0 0,0 1-9 0,-1 0 9 16,4 0-12-16,-3-1 2 0,0 1 0 0,3 2 0 31,-3-2-19-31,3 0-4 0,-3-1-1 0,3 1 0 0,-3 3 21 0,-3 2 4 0,3-6 1 0,-3 6 0 16,3-5 8-16,0 0 0 0,-3 5 0 0,3-6 0 16,0 4 0-16,0-4 0 0,-3 1 0 0,3 0 0 15,-3 5 0-15,6-3 0 0,-3 1 0 0,-3 2 8 16,0 0 4-16,0 0 0 0,0 0 1 0,0 0 0 15,0 0 7-15,0 0 0 0,0 0 1 0,0 0 0 16,0 0-1-16,0 0-1 0,0 0 0 0,0 0 0 16,0 0 10-16,0 0 3 0,0 0 0 0,3 2 0 15,-3-2-10-15,3 6-2 0,0-1 0 0,-3 0 0 16,3 0-11-16,0 1-9 0,-3 2 12 0,3-3-12 16,-3 3 12-16,0 2-12 0,-3-2 12 0,3 3-12 15,-3-3 11-15,3 0-11 0,-3-3 10 0,0 3-10 16,0 0 18-16,0 0-2 0,0 0-1 0,0 0 0 15,0 0-3-15,0 0 0 0,3-3 0 0,-3 3 0 16,0 0-12-16,3 2 11 0,-3-2-11 0,0 3 10 0,3 2 3 16,0 0 1-16,0 1 0 0,3-1 0 0,-3 0-14 15,3 3-16-15,-3-3 3 0,0 3 1 0,3 0 12 16,-3 0 0-16,3 2 0 0,-3-2 0 0,3 3 8 16,0-1 4-16,0 1 0 0,-3-1 1 0,3 3-13 0,0-2-16 15,-3 2 3-15,0 0 1 0,0 3 12 0,0 0 0 0,0 2 0 0,0-2 0 16,-3 3 0-16,0-4 0 0,3 4 0 0,-6-1 0 15,3 1 0-15,0 2 0 0,-3-3 0 0,3 1 0 16,0-3 0-16,0 2 0 0,0-2 0 0,0 0 0 16,0 2 0-16,3-2 0 0,-3 0 8 15,0 2-8-15,3-2 0 0,-3 0 0 0,0 0 0 0,3 2 0 16,0 1 9-16,0-1-1 0,0 6-8 0,0 0 12 16,0-3-12-16,0 2 0 0,0-1 0 0,0 1 0 15,0-2 8-15,0 3 1 0,0 0 1 0,0 0 0 0,0-1-10 16,0 1-11-16,0 5 3 0,0-5 0 0,-3 2 8 15,3-2 11-15,3 3-3 0,-3 2 0 0,0-3-8 16,3 0 0-16,-3-2-12 0,0 3 12 16,0-1 0-16,0 3 0 0,0 0 0 0,0 3 8 0,0-3-8 15,-3 2 0-15,3 1-10 0,0 2 10 0,0-2-13 0,0 2 3 16,0 1 1-16,0-1 0 0,0 0 9 0,-3-2 8 16,3 2-8-16,0-2 11 0,3 2-11 0,-3-2-17 15,0-3 4-15,3-2 1 0,0-1 12 0,0 0 0 16,0 1 0-16,-3-3 0 0,3-3 8 0,-3 2 4 15,0-1 0-15,3-1 1 0,-3-3-13 0,0 3-16 0,0-2 3 16,0-4 1-16,-3 1 12 0,3 0 0 0,-3-3 0 16,-3-2 0-16,3-1 12 0,0 1-2 0,-3-3 0 15,3-6 0-15,0 3-10 0,0-5 0 16,3-2 0-16,-3-1 0 0,3-5 0 0,-2 5 12 0,2-5-4 16,0 0 0-16,0 0-8 0,0 0 0 0,0 0 0 0,0 0 0 15,0 0 0-15,0 0 0 0,0 0-14 0,0 0 5 16,0 0 9-16,-3-5 0 0,0 0 0 0,3 5 0 31,0 0-36-31,-3-6-1 0,3-2-1 0</inkml:trace>
  <inkml:trace contextRef="#ctx0" brushRef="#br0" timeOffset="12516.5651">6048 7623 1288 0,'6'-3'54'0,"0"0"-43"15,0-2 21-15,3 2 5 0,3 1 1 0,-1 2 0 16,-2-3-29-16,3 0-9 0,0-2 0 0,3 3 0 16,-3-1 0-16,0 0 0 0,3 1 0 0,0-1-12 15,2 0 12-15,-2-2 0 0,0 0 12 0,3-1-12 16,0 1 24-16,0-3-3 0,3 3 0 0,-3-3 0 16,2 0-5-16,-2-3 0 0,0 4-1 0,3-4 0 15,0-2 9-15,0-3 3 0,2 0 0 0,-2-3 0 16,3 1-14-16,0-3-2 0,0-3-1 0,-1 0 0 15,4 3-2-15,0-5-8 0,-3-1 12 0,3-2-4 16,-1 0-8-16,-2-3 0 0,0 0 0 0,0 1 8 16,0-4-8-16,0 1 0 0,-1-1 0 0,-2 4 8 15,3-4-8-15,-3 1 0 0,3 2 0 0,-7 3 8 0,4-3-8 16,0 1 0-16,-3 1 0 0,0 1 0 0,0 0-14 16,-3-3-5-16,-1 3-1 0,-2 0 0 15,0 3-9-15,-3 2-3 16,3 3 0-16,-3-3 0 0,0 5-8 0,-3-2-1 0,0 3-1 0</inkml:trace>
  <inkml:trace contextRef="#ctx0" brushRef="#br0" timeOffset="12816.4338">6962 6556 1452 0,'6'-2'41'0,"2"-1"9"0,4-2-40 15,0 0-10-15,6-3 0 0,-3 2 0 0,0-2-11 0,3 0-4 0,0 3-1 0,-3-3 0 32,-1 3-25-32,1 0-6 0,-3-3-1 0,3 2 0 0,-6 1 24 0,3 0 5 0,-3-1 1 0,0 4 0 15,0-3 18-15,0 5 0 0,-3 0 0 0,3 0 0 16,-4 2 0-16,1 3 0 0,0 1 0 0,0 4 9 15,0 1-9-15,-3 2 12 0,0 0-12 0,0 6 12 16,-3-1-12-16,3 4 0 0,-3-1-12 0,0 0 12 16,-3-3-20-16,3 1 3 0,0 0 1 0,-3-1 0 15</inkml:trace>
  <inkml:trace contextRef="#ctx0" brushRef="#br0" timeOffset="13726.0428">6459 8371 1273 0,'-6'3'53'0,"6"-3"-42"15,0 0-11-15,0 0 0 0,0 0 0 0,0 0 8 16,0 0 8-16,0 0 2 0,0 0 0 0,0 0 0 15,-3-3-3-15,0-2-1 0,3 0 0 0,0 5 0 16,0 0-5-16,3-3-1 0,0-2 0 0,0 0 0 16,0-1 21-16,3 1 4 0,-1 0 1 0,1-1 0 15,6 4-9-15,-3-3-1 0,6-1-1 0,0-2 0 0,3 0-23 16,-3 0 0-16,3-5 0 0,-1 3 8 16,7-4-8-16,0 1 0 0,-3 3 0 0,6-4 0 0,-3-2 0 15,2 3 0-15,1-5 0 0,0 2 0 0,0 0 0 0,2-3 12 0,4 4-2 16,-3-4-1-16,6-2-9 15,-4 0 10-15,4-3-10 0,3-3 10 0,-3 1-10 0,2 0 12 16,-2-4-12-16,0-1 12 16,-1-1-4-16,4 0-8 0,-3 0 12 0,3-2-4 0,-1 2-8 15,-2-2 0-15,-3-1 0 0,2 1 0 16,-2 0 0-16,0 2 0 0,0-2 0 0,-4-1 0 0,1 1 0 0,0-1 0 16,-3 1 0-16,0 2 8 15,-1 0-8-15,1 1-12 0,-6-1 2 0,0 3 1 16,-3 0-32-16,-1 2-7 0,-2 3 0 0,3 3-1 15,-6 3-25-15,0-1-5 0,-3 1-1 0,0 5 0 16,0-1-12-16,-6 6-4 0,3 0 0 0,-6 3 0 16,0 5 23-16,0 0 4 0,0 0 1 0,0 0 0 0,0 11 80 0,-6-1 16 0,3-2 3 15,0 5 1-15,-3-2 59 0,3 0 12 16,-3-1 2-16,3 1 1 0,0-3-35 0,0 0-7 0,0 2-2 0,0-2 0 16,0 3-18-16,0-3-4 0,0-3-1 15,3-5 0-15,-3 8 3 0,3-8 1 0,0 0 0 0,0 0 0 16,0 0 4-16,0 0 1 0,0 0 0 0,0 0 0 15,0 0-13-15,0 0-3 0,0 0 0 0,0 0 0 16,0 0-19-16,0 0-4 0,3-3-1 0,0 1 0 16,0-4-8-16,3-2 0 0,0 0 0 0,0 1 8 15,3-7-8-15,0 4 0 0,0-6 0 0,0 0 0 16,0 0 0-16,0-2 0 0,2-1 0 0,1 3 0 16,0 0 0-16,0 0 0 0,-3 1 0 0,3 1 0 0,-3 4-19 15,0-1 4-15,0 6 1 0,0 0 0 16,-3 5-3-16,-6 0-1 0,6 2 0 0,-3 4 0 15,-3 4-14-15,0 3-2 0,0 3-1 16,-3 8 0-16,-3 2 27 0,-3 4 8 0,0 1 0 0,-3 1 0 16,-3 0-12-16,3 2 4 0,-3 1 8 0,-3 2-13 0,1-6 13 15,2 1 0-15,3 0 0 0,-3-3 0 16,3 0-112-16,-3-5-20 0</inkml:trace>
  <inkml:trace contextRef="#ctx0" brushRef="#br0" timeOffset="14159.1041">6807 9353 1317 0,'0'0'27'0,"0"0"8"0,3-5-35 0,3-3 0 0,-3 3 0 0,3-3 0 0,3-3 12 0,3 0-12 16,-4-2 12-16,7-3-12 0,0-2 21 0,3-3-2 15,3 2-1-15,-3-2 0 16,3 0-18-16,2-3 0 0,1 0 0 0,0-2 0 0,3 2 0 0,0 0-19 16,-1 0 4-16,4 0 1 15,-3 1 14-15,0 1 0 0,0 1 0 0,-1 0 0 0,4 0 13 0,0 0-1 16,3-3 0-16,-1 0 0 16,1 0-12-16,0 1-13 0,3-4 2 0,-4 3 1 15,4-2 10-15,-3 2 0 0,2-5 0 0,-2 5 0 0,3-2 11 16,-3-1-3-16,2 1 0 0,1-3 0 0,3-1-8 0,-3-1 0 15,2-4-12-15</inkml:trace>
  <inkml:trace contextRef="#ctx0" brushRef="#br0" timeOffset="14476.6449">8155 7964 1821 0,'-6'8'40'0,"-3"0"8"0,3 0 1 0,0 2 3 0,-3-2-41 0,4 0-11 0,2-2 0 0,3-6 0 16,0 0 8-16,0 0 0 0,0 0 0 0,0 0 0 16,0 0 7-16,0 0 1 0,0 0 0 0,0 0 0 15,0 0-3-15,0 0 0 0,0 0 0 0,0 0 0 16,0 0 6-16,3-3 1 0,0-2 0 0,-1-3 0 16,1 2-20-16,3 1 0 0,-3-3 0 0,3 0 0 15,0-2 0-15,0 2 0 0,0 0 0 0,-3 2 0 16,3 1 0-16,0 0-17 0,0 0 3 0,0 2 1 15,-3 3 1-15,3 0 0 0,0 3 0 0,0 2 0 16,3 3-17-16,-3 2-3 0,0 1-1 16,0 5 0-16,0 0-3 0,-3 5-1 0,0-3 0 0,0 4 0 15,-3 1-1-15,0-1 0 0,-3 1 0 0,3 1 0 16,-3-3-8-16,0 1-2 0</inkml:trace>
  <inkml:trace contextRef="#ctx0" brushRef="#br0" timeOffset="14889.6964">7378 9970 1896 0,'0'-6'80'0,"0"1"-64"16,3-3-16-16,0-3 0 0,3 1 0 0,0-1 0 15,0-2-24-15,3 0-7 0,3-3-1 0,0 0-1 16,0 0 22-16,3-2 11 0,0-1-10 0,-1 1 10 0,4 2 0 15,0-3-9-15,3 1 9 0,0-3 0 16,0-1 0-16,0 4-8 0,-1-6 8 0,1 3 0 0,6-3 0 0,-3 0 0 16,3 0 0-16,-1 1 0 15,1-1 0-15,0 0 0 0,3 0 0 0,-4 0-8 0,7-2 8 16,-3-1 0-16,0 1 8 0,0-3-8 16,2-3 0-16,4 0 0 0,-3-2 0 0,5-3-12 0,-2 3 12 0,3-4 0 15,0 1 0-15,-4 0 0 16,1 0-50-16,-3 0-5 0,-1 3-1 0</inkml:trace>
  <inkml:trace contextRef="#ctx0" brushRef="#br0" timeOffset="15156.5504">8578 8678 1720 0,'-9'16'48'0,"3"-5"12"0,3 2-48 15,0-5-12-15,0 3 0 0,3-6 0 0,0-5 20 0,0 0 2 0,0 0 0 0,0 0 0 16,0 0-5-16,0 0-1 0,3 0 0 0,0-3 0 16,3-2-7-16,-3-3-1 0,0 0-8 0,0 0 12 15,0 0-12-15,3-2 0 0,-3 2 0 0,3 0 0 16,-3 0 0-16,-3 2-8 0,3-1 8 0,0 1-13 16,-3 6 13-16,0 0 0 0,0 0 0 0,0 0 0 15,0 0-35-15,0 8-4 0,3 0-1 0,0 0 0 16,-3 5 12-16,3 3 3 0,-3 0 0 0,0 3 0 15,0 2-24 1,-3 0-5-16,0 3-1 0</inkml:trace>
  <inkml:trace contextRef="#ctx0" brushRef="#br0" timeOffset="15584.343">7792 10544 1112 0,'0'0'24'0,"3"-3"6"0,6-2 1 0,-3-3 0 0,6 0-31 0,-3 0 0 0,3-5 0 16,3 2 0-16,-1-2 25 0,4 0-1 0,-3-3 0 0,3 0 0 16,3-3-6-16,0 1-2 0,0-1 0 0,-1-2 0 15,1-3-4-15,0 3-2 0,3-3 0 0,-3 3 0 16,5-3 2-16,-2 1 0 0,-3 1 0 0,3 1 0 0,0-3-12 15,0 1 0-15,-1-1 0 0,1 0 0 0,-3 3 0 16,3-3 0-16,-3 0 0 0,3 0 0 0,-4-2 0 16,1-3 0-16,3 0 0 0,-3 0 0 0,3-3 8 15,-4 3 0-15,1-6 0 0,0 1-408 16,0 0-83-16</inkml:trace>
  <inkml:trace contextRef="#ctx0" brushRef="#br0" timeOffset="15850.1896">8742 9372 1786 0,'-9'29'37'0,"6"-21"8"0,0 0-36 0,3-8-9 0,0 0 0 15,0 0 0-15,3 5 16 0,0-3 2 0,3 1 0 0,0-3 0 16,0-3-2-16,-1 1 0 0,4-3 0 0,-3-1 0 16,3-2-7-16,0 0-1 0,-3-2-8 0,3-1 12 15,0 6-12-15,-3-3 0 0,0-5 0 0,0 2 0 16,0 1 0-16,0 2-15 0,-3 0 2 0,0 2 0 15,-3 4 13-15,0 2 0 0,0 0 0 0,0 0-9 16,0 0-13-16,0 0-2 0,3 10-1 0,0-2 0 16,0 3 8-16,-3-1 1 0,3 4 1 0,-3-1 0 15,-3 5-1-15,0 1 0 0,0 2 0 0,-3 0 0 16,3 3-35 0,-6 3-7-16,3-6-2 0</inkml:trace>
  <inkml:trace contextRef="#ctx0" brushRef="#br0" timeOffset="18160.9989">7727 5903 922 0,'0'0'26'0,"-6"3"6"16,0-1-32-16,6-2 0 0,-6 3 0 0,0-1 0 15,6-2 14-15,-9 6-3 0,3 2-1 0,6-8 0 16,-3 2 30-16,3-2 7 0,0 0 1 0,-9 6 0 0,9-6 24 0,0 0 4 0,0 0 2 16,0 0 0-16,0 0-17 0,0 0-3 15,0 0-1-15,0 0 0 0,0 0-25 0,0 0-6 16,0 0-1-16,0 0 0 0,0 0-12 15,0 0-2-15,0 0-1 0,0 0 0 0,0 0-10 0,0 0 0 16,6 0 0-16,0 0 0 0,0-3 19 0,3 3 1 0,0-3 1 0,0 1 0 16,0-1-10-16,-1-2-3 0,4 2 0 0,0-2 0 15,-3 0 2-15,6-1 0 0,-3 1 0 16,0 0 0-16,0-1-2 0,0-2-8 0,0 3 12 0,0 0-4 16,-1-3-8-16,1 3 0 0,0-1 9 15,0-2-9-15,0 3 0 0,-3 0 0 0,3-1 0 16,-3 1 0-16,0 3-11 0,-3-4-6 0,3 6-2 0,-3-2 0 15,0-1-61-15,0 0-13 16,-3 3-3-16</inkml:trace>
  <inkml:trace contextRef="#ctx0" brushRef="#br0" timeOffset="18959.8224">8289 5144 1474 0,'-3'-14'31'0,"3"14"6"0,0 0-29 0,0 0-8 0,0 0 0 0,0 0 0 15,0 0 0-15,0 0 8 0,0 0-8 0,0 0 8 16,0 0-8-16,0 0-8 0,0 0 8 0,3 6-12 16,0-1 12-16,-3-5 0 0,0 5 0 0,0 3 0 15,3-3 0-15,-3 3 14 0,3-2-3 0,-3-1-1 16,3 0 21-16,0 3 4 0,3-5 1 0,-3 5 0 16,3 0-2-16,0 2 0 0,0 1 0 0,0 2 0 15,3 0-2-15,0 3-1 0,0 5 0 0,2-5 0 16,-2 5-31-16,3 1-16 0,0 1 1 0,-3 4 1 15,3-3 14-15,-3 2 0 0,3 3 0 0,-6-2 0 16,3-1 0-16,-3-2 0 0,3 2 0 0,-3-2 0 16,0-3 8-16,-3 1-8 0,2-4 0 0,-5 1 0 15,3-6 15-15,0 0-4 0,-3-8-1 0,0 6 0 16,3-6-2-16,-3-5-8 0,0 0 12 0,0 0-4 16,0 0-8-16,0 0 8 0,0 0-8 0,0 0 8 15,0 0 4-15,-3-8 0 0,0 0 0 0,-2-5 0 0,2 2-12 16,-3-2 0-16,0 0 9 0,0-3-9 0,0 3 0 15,-3 0 0-15,0-1 0 0,-3 1 0 0,3 0 0 0,0 2-8 16,-3-2 8-16,3 5 0 0,-3 0 0 0,3 3-10 16,1 2 10-16,-1 3 0 0,3 3-16 0,-3 5 4 15,3 0 1-15,-3 2 0 0,3 4 3 0,0-1 0 0,3 8 0 16,-3-2 0-16,3 2 8 0,0 3-8 0,3-3 8 16,0 3-8-16,3-1 8 0,-3 1 0 0,3 3-9 0,0-6 9 15,3 3 0-15,-3-6 0 0,6 1 0 16,-3-1 0-16,0-2 0 0,3-3 0 0,0-2 0 0,0-3 0 15,-1-3 0-15,1-2 8 0,3-6 0 16,-3-2 0-16,3 0-8 0,3-6 0 0,-3-2 0 0,3-3 0 16,0-3 0-16,-3 1 0 0,-1-6 0 0,4 3 0 15,-3-3-77-15,0 0-11 16,3 0-3-16</inkml:trace>
  <inkml:trace contextRef="#ctx0" brushRef="#br0" timeOffset="19888.346">8715 5382 1203 0,'0'0'24'0,"-3"5"8"16,3-5-32-16,0 0 0 0,0 0 0 0,0 0 0 16,0 0 62-16,0 0 6 0,0 0 0 0,0 0 1 15,0 0-2-15,0 0-1 0,0 0 0 0,0 0 0 16,0 0-20-16,0 0-4 0,0 0-1 0,0 0 0 0,0 0-25 15,0 0-6-15,0 0-1 0,0 0 0 0,0 0-9 0,0 0 0 16,0 0 0-16,0 0 8 0,0 0-8 16,3-3 10-16,-3 3-10 0,6-2 10 0,0-1-10 0,0 3 0 0,3-3 0 15,-6 3 0-15,3 0 0 0,-1 0 0 16,1 3 0-16,0 0 0 0,0-1 0 0,0 1 0 0,0 2 0 16,-3 1 0-16,3-1 0 0,-3 0 0 0,3 0 0 15,-3 1 0-15,0-1 0 0,0 6 10 0,0-6-10 16,0 0 10-16,0 3-1 0,-3-3 0 0,3 1 0 15,-3 2 0-15,0-3-1 0,3 3-8 0,-3 0 12 0,-3 0-4 16,3 0 20-16,-3-3 4 0,3-5 1 0,-3 8 0 16,3-8-16-16,0 0-3 0,0 0-1 0,0 0 0 15,0 0 11-15,0 0 1 0,0 0 1 0,0 0 0 16,0 0 0-16,0 0 0 0,0 0 0 0,0 0 0 16,-3-3-12-16,0 1-2 0,3-4-1 0,-3 1 0 15,3 0-11-15,0-3 0 0,0 2 0 0,0-1 0 16,0-1 0-16,0 0 0 0,0-3 0 0,3 0 0 15,-3 4 0-15,0-4 0 0,3 3 0 0,-3-3 0 16,0 4 0-16,3-1 0 0,0 0 0 0,0 0 0 16,0 0 0-16,0 2 0 0,0-1 0 0,0 1 0 15,0 1 0-15,3 2-9 0,-3-2 9 0,3 2 0 16,0 1-8-16,-3-1 8 0,3 0 0 0,0 1 0 16,-1-1-9-16,1 3 9 0,3 0 0 0,-3 0-9 0,0 0 9 15,0 3 0-15,0-1-9 0,0 1 9 0,-6-3 0 16,6 5 0-16,-3 1 12 0,3-1-4 15,-3-2-8-15,0 2 0 0,0 0 0 0,0 0 0 0,-3 1 0 16,3-1 0-16,-3 0 0 0,-3 1 0 0,3-1 0 16,0-5 0-16,0 3 0 0,0-3 0 0,0 8 0 0,0-8 0 15,0 0 0-15,0 0 8 0,0 0-8 0,0 0 0 0,0 0 0 0,0 0 0 16,0 0 0-16,-6 2 0 16,6-2 11-16,0 0-11 0,0 0 9 0,0 0-9 0,-3-2 8 15,3 2-8-15,-6-6 8 0,6 1-8 0,0 0 0 16,0-1 8-16,0 1-8 0,0-6 0 0,0 4 0 0,3-4 0 15,0 3 0-15,3-3 0 16,-3 1 0-16,0 2 0 0,3 0 0 0,-3-3 0 0,3 3 0 0,0 1 0 16,-3-1 0-16,3 2 0 0,0-4 0 0,0 4 0 15,0 1 0-15,-1 0 0 0,-2 0-12 0,3 2 12 16,-3 3-10-16,3 0 10 0,3 0 0 0,-3 3-9 16,3-1 9-16,0 3 0 0,0 1-9 0,-3 2 9 15,3-3 0-15,0 3 0 0,0 0-9 0,-3 2 9 16,3 1 0-16,-3 2 0 0,3-2 0 0,-4 2 0 15,1 0 0-15,-3 1 0 0,3-1 0 0,-3 3 0 16,0 0 0-16,0-3 0 0,-3 3 0 0,3-3 0 16,-3 0 0-16,0-2 0 0,0-3 0 0,0 2 0 15,0-2 0-15,0-3 0 0,0-5 0 0,-3 8 0 16,3-8 8-16,0 0-8 0,0 0 0 0,0 0 0 16,0 0 0-16,0 0-12 0,0-2 1 0,3-6 0 15,-3 2-41-15,0-4-9 0,0-1-2 0,0 1 0 16,0-4-165-16,0-1-34 0</inkml:trace>
  <inkml:trace contextRef="#ctx0" brushRef="#br0" timeOffset="20191.9024">9307 5117 1620 0,'0'0'46'0,"0"0"10"0,0 5-45 0,3 1-11 0,0 2 0 0,0 0 0 16,0 2 15-16,0-5 1 0,-3 6 0 0,3-3 0 15,0 5 3-15,-3-8 1 0,3 3 0 0,-3 0 0 16,3 0 5-16,0-2 2 0,-3 1 0 0,3-1 0 16,0 2-14-16,-3-3-2 0,3 0-1 0,3 1 0 15,-3 2-2-15,3-3-8 0,0 3 12 0,0 2-4 16,0-4-8-16,0 2 10 0,2 2-10 0,1 3 10 16,0 1-10-16,0 1 8 0,-3 4-8 0,0 2 8 15,0-2-8-15,0 2 0 0,3 0 0 0,-6 3 0 16,3 0 0-16,0-1 0 0,-3 1 0 0,0-3 0 15,3 3-9-15,-3-5-4 0,0-1-1 0,-3 1 0 16,3-6-11-16,-3 3-3 0,0-6 0 16,0 1 0-16,0-3-5 0,3-5-2 0,-3-3 0 15</inkml:trace>
  <inkml:trace contextRef="#ctx0" brushRef="#br0" timeOffset="20595.7841">9334 5120 1922 0,'0'0'81'15,"0"0"-65"-15,-6 2 8 0,6-2 0 0,0 0 1 0,0 0 0 16,-6 6-25-16,6-6 0 0,0 0 0 0,0 0 0 15,0 0 0-15,0 0 0 0,0 0 0 0,0 0 0 16,0 0 13-16,0 0-2 0,0 0-1 0,0 0 0 16,6-3 10-16,-3 0 1 0,3 1 1 0,0-1 0 15,0-2-22-15,3 2 0 0,-3 0 0 0,3 1 0 16,0-1 0-16,-1 3 0 0,-2 0 0 0,3 5 0 0,-3-2 0 16,0 5 0-16,3 3 0 0,0-3 0 15,-3 2 0-15,3 3 0 0,0 1 0 0,-3 4 0 0,0-2 0 16,-3 3 0-16,3 2 0 0,-6 0 0 15,-3 0-18-15,-3 3-2 0,3 2 0 0,-6 1 0 16,3-1 20-16,-3-2 0 0,-3 2 0 0,3-4 0 16,-3-1 0-16,3-3 0 0,0 1 0 0,1-6 0 15,-1 0-13-15,0-2 1 0,3-3 0 0,-3 0 0 16,3-6-44-16,0 1-8 0,-3-3-1 0</inkml:trace>
  <inkml:trace contextRef="#ctx0" brushRef="#br0" timeOffset="21062.4379">8337 6432 1646 0,'-15'3'47'0,"15"-3"9"0,0 0-44 0,0 0-12 0,0 0 0 0,0 0 0 16,3-6 0-16,0 4-9 0,0-4 9 0,3 1-13 16,3-3 13-16,0 0 0 0,0 0 0 0,2 0 0 15,1-2 0-15,0-1 0 0,3 3 0 0,0-5 0 16,0 2 0-16,0 1 10 0,0-3-2 0,0-1 0 15,2-1-8-15,4 1 0 0,-3-2 0 0,6 1 0 16,-3-1 18-16,3 0 5 0,2 0 1 0,-2 0 0 16,3-2 7-16,3-1 1 0,0 1 1 0,-1-1 0 15,1 0-10-15,3-2-3 0,0 3 0 0,-1-3 0 16,1 2-20-16,0 1 0 0,0-1 0 0,-1 1 8 16,-2 2-8-16,3 0 0 0,-6 3 0 0,2-1 8 15,-2-2-8-15,0 1 0 0,0-1 0 0,-1 0 0 16,-2 3 0-16,0-1 0 0,0 1 0 0,0 3 0 15,0-4 0-15,-7 4 0 0,4-1 0 0,-3 3 0 16,0 0 0-16,-6 3 0 0,3-3 0 0,-3 0 0 16,-3 5-28-16,-3-2-1 0,-1 3 0 0</inkml:trace>
  <inkml:trace contextRef="#ctx0" brushRef="#br0" timeOffset="21741.2139">8998 6112 1941 0,'0'0'82'0,"0"0"-66"15,6 0-16-15,-1 0 0 0,1 0 0 0,0 3 0 16,0-1-11-16,0 1-5 0,-3 2-2 0,3 0 0 16,-3 3 18-16,3 0 0 0,0 0 8 0,-3 0-8 15,3 5 0-15,-3-2 8 0,3 5-8 0,0 0 0 16,-3 2 0-16,3 1 11 0,0 2-11 0,-3 0 10 16,3 6-2-16,-3-4 0 0,0 4 0 0,3-1 0 15,-6 1 0-15,3-1-8 0,-3 3 12 0,3-2-4 0,0 2-8 0,-3 0 10 16,-3-3-10-16,3 1 10 0,0-6-10 0,0 0 0 15,-3-2 0-15,3-3 8 0,-3-1-8 0,3-4 8 0,-3 0-8 16,0-3 8-16,3-8-8 0,0 0 12 16,0 0-12-16,0 0 12 0,0 0 10 0,-9-6 2 15,3-2 1-15,-3 0 0 16,3 0-41-16,-3-2-8 0,0-1-1 0,0-2-1 16,0-3 10-16,0 3 1 0,-3-3 1 0,3 3 0 0,1 0 14 15,-4 2-11-15,0 0 11 0,0 4-10 0,3 1 10 16,-3 1 0-16,0 5 0 0,3 0-8 0,-3 0 8 15,3 5 0-15,3 1 0 0,-3 1-8 0,0 7 8 0,4-1 0 0,2 0 0 0,-3 3 0 16,3 0 0-16,0 0 0 0,3 2 0 0,0-2 0 16,3 3-8-16,0 2 8 0,0-5-8 0,0 2 8 0,0 1 0 15,2-1 0-15,-2-2 0 0,3 0 0 0,-3-3 0 16,3 1 0-16,0-1 0 0,0-3 0 16,0 1 0-16,-3 0 0 0,3-6 0 0,0 0 0 15,0 0 11-15,3-2 1 0,-3 0 0 0,0-3 0 16,0 0 0-16,3 0 0 0,0-3 0 0,-3-2 0 0,3-3-4 15,2-3 0-15,-2-2 0 0,3 0 0 0,3-6-8 16,0 3 8-16,0-2-8 0,-3-1 8 16,3-4-8-16,3 1 0 0,-4-1 0 0,-2-1-11 0,3 3-7 15,0-3-2-15,-3 3 0 0,3-3 0 16,-3 3-8-16,0-1-1 0,0-1-1 0,3 1 0 16,-4 1-45-16,1-3-9 0,3 3-1 0</inkml:trace>
  <inkml:trace contextRef="#ctx0" brushRef="#br0" timeOffset="22223.2802">9486 6104 1896 0,'0'0'80'0,"0"0"-64"16,0 0-8-16,-3 8-8 0,3-3 11 0,0 3-11 15,0-8 0-15,0 0 0 0,0 5 0 0,0-5 0 16,0 6 0-16,0-6 0 0,3 5 0 0,-3-5 0 16,0 0 0-16,0 0 0 0,0 0 0 0,0 0 0 15,0 0 12-15,-3 5-12 0,3-5 12 0,0 0-12 16,0 0 17-16,0 8-3 0,0-8-1 0,-3 6 0 16,0-1 1-16,0 0 0 0,3 3 0 0,0-3 0 15,0 3-14-15,0 3 8 0,0-1-8 0,0 1 0 16,0 2 0-16,3 0 0 0,-3 1 0 0,3 2 0 15,0-1 0-15,0 4 0 0,0 2 0 0,0-2 0 16,3 2 0-16,-3-3 0 0,0 4 0 0,0-4 0 16,0 1 0-16,3-4 0 0,-4 1 0 0,4 0 0 15,0-3 0-15,0 1 8 0,0-1-8 0,0 0 0 16,3-2 14-16,-3-1-3 0,0-2-1 0,0 0 0 0,3 0 4 0,0-3 1 16,-3-2 0-16,0 0 0 15,3 2-2-15,-3-5 0 0,0 0 0 0,0 0 0 16,3-3-13-16,-4 1 11 0,4-1-11 0,-3-2 10 15,0-1-10-15,0-2 0 0,0 1 0 0,0-1 0 16,0 0 0-16,-3-3 0 0,3 1 0 0,-3-1 0 16,0 0-11-16,0-2-4 0,0 0-1 0,0 0 0 15,-3-1-15-15,3-1-3 0,-3 1-1 0,0-2 0 16,-3-2-103-16,3-1-21 0</inkml:trace>
  <inkml:trace contextRef="#ctx0" brushRef="#br0" timeOffset="22364.1051">9399 6429 1918 0,'-6'8'54'0,"6"0"13"0,0 0-54 0,3-3-13 16,3 1 0-16,0-4 0 0,0-2 0 0,6-2 11 0,-3-6-11 0,6 0 10 16,-3-5-10-16,6-3 10 0,0-3-10 0</inkml:trace>
  <inkml:trace contextRef="#ctx0" brushRef="#br0" timeOffset="32410.1798">9813 5366 1485 0,'0'0'31'0,"0"0"7"0,0 0-30 0,0 0-8 0,0 0 0 0,0 0 0 15,0 0 36-15,0 0 7 0,0 8 1 0,0-8 0 16,0 5-2-16,0-5 0 0,0 5 0 0,3 1 0 15,0 2-6-15,0-6-2 0,3 3 0 0,0 1 0 16,0-1-18-16,0-2-3 0,3 2-1 0,0 6 0 16,3-9-3-16,0 6-1 0,-1-3 0 0,1 3 0 15,3 0-8-15,0 3 0 0,0-3 0 0,3 2 8 16,-3 1-8-16,0-3 0 0,0 3 9 0,-1-1-9 16,-2 1 0-16,0-1 8 0,0 1-8 0,-3-1 0 15,0-2 0-15,0 0 0 0,0 0 0 0,0 0 0 16,-3-3-18-16,0 3-2 0,0-5 0 0,0 2 0 15,-3-2-116 1,0 0-23-16,-3-3-5 0</inkml:trace>
  <inkml:trace contextRef="#ctx0" brushRef="#br0" timeOffset="32592.0068">10060 5527 1189 0,'-3'8'50'15,"0"-3"-40"1,0 3 61-16,0 0 12 0,0 3 2 0,0-1 1 15,3 4-31-15,-3-1-7 0,0 3 0 0,0-3-1 16,0 3-19-16,0 0-4 0,0 0-1 0,1-1 0 16,-1 4-6-16,0-6-1 0,0 3 0 0,0 3 0 0,-3-1-8 15,0 1-8-15,0 2 9 0,-3 0-9 0,3-2 0 16,-3-4 0-16,3 1-11 0</inkml:trace>
  <inkml:trace contextRef="#ctx0" brushRef="#br0" timeOffset="33460.636">10283 4543 1448 0,'-3'-3'41'0,"1"1"9"0,2 2-40 16,-3-6-10-16,3 6 0 0,0 0 0 0,0 0 48 0,-6-2 8 0,6 2 2 0,0 0 0 15,0 0-16-15,-3 0-3 0,3 0-1 0,0 0 0 16,0 0-14-16,0 0-2 0,0 0-1 0,0 0 0 16,0 0-21-16,0 0 0 0,0 0 0 0,0 0 0 15,3 5 0-15,0 3 0 0,3 5 0 0,2-5 0 16,-2 5 0-16,3 3 0 0,0 3 0 0,3 2 0 16,-3-3 0-16,3 4 0 0,-3 1 0 0,3 4 0 15,0-3 0-15,-3 2 0 0,6 3 0 16,-7 0 0-16,4 0 0 0,-3 3 8 0,0-3-8 0,-3 6 0 15,3-4 0-15,-3 4 8 0,0-1-8 0,0 1 0 16,0-4 0-16,0 1 8 0,-3-5-8 0,0-1 0 16,3-2 0-16,-3-6 0 0,0 1 0 0,0-3 8 15,-3-3-8-15,3-2 0 0,-3-1 0 0,3-2 8 16,-3-5-8-16,0 2 8 0,0-5-8 0,0 0 8 16,0 0 4-16,0 0 0 0,0 0 1 0,3-5 0 15,-3-3 6-15,0-3 1 0,3-2 0 0,-3 0 0 16,0-3 0-16,0-5 0 0,-3-3 0 0,3 0 0 15,0-2-20-15,-3-1 10 0,3-2-10 0,0 0 8 16,0 5 2-16,3 0 0 0,3 3 0 0,-3 3 0 16,3 2-10-16,-1 0 0 0,1 5 0 0,3 3-11 15,0 0 11-15,0 0 0 0,3 6 0 0,-3-1-8 0,3 3 0 16,3 0 0-16,-3 3 0 0,3 5 0 16,0-6 8-16,2 6 0 0,-2 3 0 0,3 5 0 0,-3-6 0 15,-3 4 0-15,3 4 0 0,-3-2 0 0,0 3 0 16,-3-1 0-16,2 3 0 0,-2-2 8 0,0-1 4 0,-3 6 0 15,0-8 1-15,0 5 0 0,0-5-13 0,0 0 9 16,-3-3-9-16,0 0 8 0,0-2-8 16,-3 0 8-16,0-6-8 0,0 3 8 0,0-3-8 0,0-5-17 0,0 0 4 15,0 0 1-15,0 0-35 16,0 0-6-16,0 0-2 0</inkml:trace>
  <inkml:trace contextRef="#ctx0" brushRef="#br0" timeOffset="34124.736">10956 4519 1168 0,'0'-8'33'0,"0"6"7"16,0 2-32-16,0 0-8 0,0 0 0 0,0 0 0 16,0 0 100-16,0 0 17 0,-3-6 4 0,3 6 1 15,0 0-41-15,-3-2-8 0,3 2-1 0,0 0-1 0,0 0-11 16,-3-3-3-16,3 3 0 0,0 0 0 0,-6 0-26 16,6 0-6-16,0 0-1 0,-6 0 0 15,6 0-16-15,0 0-8 0,-6 5 8 0,6-5-8 0,-3 6 0 0,0 4 0 0,0-2 0 16,3-5 0-16,0 7 0 0,0 6 0 0,3-3 0 15,0 3 0-15,0 0 0 16,0 0 0-16,0 3 0 0,3 4 0 0,0 1 0 0,0 0 0 0,0-3 0 16,3 3 0-16,-3 0 0 0,3 0 0 0,-3-1 0 15,3 4 0-15,0-1 0 0,3 3 0 0,-3-2 0 0,0-1 0 16,-4-5-10-16,4 3 10 0,0 0 0 0,0 0-9 16,0 0 9-16,0 0 0 0,3-1 0 0,0 9 0 15,0-5 0-15,-3-4 9 0,0 1-9 0,0-3 0 16,-3-2 0-16,0-1 0 0,-1-2 0 0,1 3 0 15,-6-3 0-15,3 0 10 0,-3-3-2 16,-3 3 0-16,3 0-8 0,-3-6 0 0,-2 1 0 0,2 5 0 16,-3-11-8-16,3 3-4 0,-3 0-1 0,-3-3 0 15,3-2-24-15,0-1-5 16,-3 1-1-16,0-6 0 0,0 1 1 0,3-1 0 0,-3-2 0 16,0-3 0-16,0 2-10 0,0-1-3 0,-3-4 0 0,4 3 0 0,-1 0 43 15,3 0 12-15,-3 0 0 0,3 0 0 16,0 0 0-16,0 3 12 0,3 0-2 0,0-1 0 15,0 1 35-15,3 0 7 0,0 0 2 0,0-3 0 16,0 0-22-16,3 0-5 0,3-5-1 0,-3 2 0 16,3-2 12-16,3-3 2 0,0-3 1 0,0 3 0 15,0-2-28-15,-1-1-5 0,4 1-8 0,0-3 11 16,-3 2-11-16,0 1 0 0,0-1 0 0,-3 1 0 0,3-4 0 16,0 7-9-16,-3-4 9 0,3 6-13 15,-3-6-37-15,0 6-7 0,3-3-2 0</inkml:trace>
  <inkml:trace contextRef="#ctx0" brushRef="#br0" timeOffset="34769.2828">11394 4744 919 0,'0'-5'39'16,"-3"-1"-31"0,3-4 61-16,-3 5 13 0,3-3 2 0,-3 2 1 15,0 1-7-15,0 2-2 0,0-5 0 0,-3 3 0 16,3 0-9-16,-3 0-3 0,3-3 0 0,-3 5 0 16,0 0-9-16,0-5-3 0,0 3 0 0,0 0 0 15,0 2-32-15,0 1-8 0,0-1 0 0,0 0-1 16,0 3 17-16,3-5 3 0,3 5 1 0,-5-3 0 15,5 3-32-15,-9 0 0 0,3 3-11 0,0 2 11 16,6-5 0-16,-6 0 13 0,0 3 0 0,0 2 0 16,3 0-13-16,-3 3-16 0,3 3 3 0,0 0 1 15,3 2 12-15,0 3 0 0,0 2 9 0,3 1-9 16,0-1 0-16,0-2 8 0,3 3-8 0,-3-1 0 16,3-2 0-16,0-3 0 0,0 3 0 0,3-3 0 15,-3-2 0-15,2-3 0 0,-2 0 0 0,3 0 0 0,0 0 0 16,-3-8 0-16,3 0 0 0,-3 0 0 0,3-8 0 15,0 2 0-15,0-1 0 0,0-4 0 0,0 0 12 16,0-2-3-16,-3 0-1 0,3 0 0 0,-3-1-8 0,2 4 0 16,-2-3 0-16,0 5 0 0,0 2 0 0,0 1 0 0,0 2 0 15,0 3 0-15,3 3-10 0,0 2-4 0,3 6-1 0,0 0 0 16,0 4 15-16,0 7 0 0,-3-1 0 0,3 5 0 16,-7 3 0-16,1 3-9 0,0 5 9 0,-3 0 0 15,0 3-15-15,0-3 3 0,-3-3 0 0,-3 3 0 16,0-2 12-16,-3-4-11 0,-3 7 11 0,1-4-10 15,2-5 10-15,-6-3 0 0,3-2 0 0,-3-3 0 16,0-2 52-16,0-8 13 0,3-1 3 0,0-2 0 16,0-5-88-16,-3-3-16 15,0-3-4-15,1-2-1 0,-1-6 75 0,3-2 15 0,-3-6 3 0,0-2 1 16,3 0-21-16,3-5-4 0,0-3 0 0,6-3-1 0,3 0-27 0,3-10 8 16,6 2-8-16,3-2 0 0,3 2 0 15,2 6 0-15,4 2 0 0,6 3 0 16,0 2-67-16,3 9-15 0,35-30-3 15,-17 16-1-15</inkml:trace>
  <inkml:trace contextRef="#ctx0" brushRef="#br0" timeOffset="52718.7798">5985 6604 817 0,'0'0'34'0,"0"0"-34"16,0 0 80-16,0 0 10 0,0 0 2 0,0 0 0 15,0 0-38-15,0 0-7 0,0 0-2 0,0 0 0 16,3 0-36-16,-3 0-9 0,3-3 0 16,0 1 0-16,0 2 31 0,0-3 4 0,0 0 1 0,0 1 0 15,0-4-21-15,0 4-4 0,0-3-1 0,0 2 0 16,0-2-10-16,-3 5 0 0,0-3 0 0,0 3 8 16,3-5 7-16,-3 5 1 0,0 0 0 0,0 0 0 15,3-3-16-15,-3 3 0 0,0-5 0 0,0 5 0 16,0 0 30-16,0 0 3 0,0 0 1 0,3-3 0 15,-3 3-17-15,0 0-3 0,0-5-1 0,0 5 0 16,0 0 3-16,0 0 1 0,0 0 0 0,0 0 0 16,0 0-25-16,3-3-6 0,0-2-1 0,0 2 0 15,0 1 15-15,3-1 0 0,0 3 0 0,0-3 0 16,0 1 0-16,3-4 12 0,-3 1-3 0,2 0 0 16,1-1-9-16,0-1 12 0,3 1-12 0,0-2 12 15,-3 0 2-15,3-2 1 0,0 2 0 0,0-3 0 16,0 1-15-16,0 2 11 0,0-3-11 0,-1 1 10 15,1-1-10-15,-3 0 10 0,3 3-10 0,-3-2 10 16,3-1-28-16,-3 3-6 0,0 0 0 0,0 0-1 16,-3 1 49-16,3-1 9 0,-3 0 3 0,0 0 0 15,0 2-27-15,-3 1-9 0,-1 0 0 0,1 2 9 16,-3 3-9-16,0 0 8 0,0 0-8 0,0 0 8 0,0 0 0 0,0 0-8 16,0 0 12-16,0 0-4 0,0 0 2 0,0 0 0 15,0 0 0-15,0 0 0 0,0 0 5 0,0 0 1 0,0 0 0 16,0 0 0-16,0 0-4 0,0 0 0 0,0 0 0 0,0 0 0 15,0 0-12-15,0 0 8 0,0 0-8 0,0 0 0 16,0 0 14-16,0 0-3 0,0 0-1 0,0 0 0 16,0 0-1-16,0 0 0 0,0 0 0 0,0 0 0 15,0 0-1-15,0 0-8 0,0 0 12 0,0 0-4 16,0 0-8-16,0 0 0 0,0 0 9 0,0 0-9 16,0 0 0-16,0 0 0 0,0 0 0 15,0 0 0-15,0 0 0 0,0 0 0 0,0 0 0 0,0 0 0 16,0 0 0-16,6 8 0 0,-3-3 0 0,0 3 0 15,3 0 0-15,-3 0 0 0,0 0 0 0,0 0 0 16,0 0 0-16,3 0 8 0,-3 0-8 0,0 3 0 16,3-4 0-16,0 1 0 0,-3 0 0 0,3 3 0 0,0 0 0 0,0-1 0 0,3 3 0 15,-3 1 8-15,0-1-8 16,0-3 0-16,0 4 8 0,3 1-8 0,-3-1 0 16,2 2 8-16,1 2-8 0,-3-2 0 0,6 2 0 15,-3 1 0-15,3 0 0 0,-3-1 0 0,0-2 0 16,3 2 0-16,-3 1 0 0,3-1 8 0,0 1-8 15,-4 2 0-15,4-2 0 0,-3 2 0 0,6-3 0 0,-3-2 0 16,3 3 0-16,-3-1 0 0,3 3 0 0,-3-2 0 16,0 2 0-16,2 0 8 0,1-2-8 0,-3 2 0 15,3 0 0-15,3 0-8 0,-3 3 8 0,0 0 0 16,3-3 0-16,0 0 0 0,-4 6 0 0,4-6 0 16,0-5 0-16,-3 0 0 0,3 0 0 0,0 2 11 15,0-2-3-15,-4 0 0 0,4 0-8 0,-3 0 0 0,3-3 0 16,0 3 0-16,-3 0 0 0,3 2-11 15,-3-2 3-15,-1 0 0 0,1-3 8 0,0-2 12 0,0 2-2 16,0 3-1-16,0-3-9 0,-6-5 0 0,3 0 0 0,0 0 0 16,-1 0 0-16,4 5-12 0,-3 0 2 0,3 3 1 15,0-3 9-15,3 6 0 0,-3-1 0 0,3-2 0 16,-1 0 0-16,-2 0 11 0,3 0-3 0,-3 0 0 16,3-3-8-16,-3 0 0 0,0 0 0 0,0 3 0 15,0-3 0-15,-1 1 8 0,1-4-8 0,-3 6 0 16,3-3 0-16,-3 3-12 0,0 0 0 0,3 0 1 15,0 0 11-15,-3 0 0 0,-1 2 0 0,1 1 0 16,0-1 0-16,0 1 0 0,3-1 0 0,0 1 0 16,-3-1 0-16,3 1 0 0,0-1 0 0,-3 1 0 15,2 0 0-15,1-1 0 0,0-2 0 0,0 2 0 16,-3 1 8-16,0-1 3 0,0 4 1 0,0-1 0 0,3 3-12 16,-1-1-17-16,1 1 4 0,0 3 1 0,-3-3 12 15,3-3 16-15,0 2-3 0,0-1-1 0,-3-1-12 16,3-3-16-16,2 4 3 0,-2-1 1 0,0 0 12 15,-3-3 0-15,3 1 0 0,3 2 0 0,-3-2 0 16,3-1 0-16,-4 1 0 0,4 4 0 0,0-1 0 0,-3 1 16 16,0 1-3-16,3 0-1 0,0 0-12 0,-3-3 0 15,2 0 0-15,-2 0 0 0,0 1-9 0,3-4-2 16,-3 1 0-16,3-1 0 0,-3 3 19 0,0-2 3 16,-1-1 1-16,1 1 0 0,-3-3-12 0,3 2 0 15,0 1 0-15,0 2 8 0,0-5-17 0,0 2-4 0,2 1-1 16,-2-3 0-16,3 2 14 0,-3-2 0 0,0 3 0 15,3-4 0-15,-3 1 8 0,0-2 5 0,2 1 1 16,1-1 0-16,0-1-14 0,-3 0 0 0,3 0 0 16,0 3 0-16,-3-5-8 0,3 2-5 0,-1 0-1 0,-2 3 0 15,0-3 23-15,0 1 5 0,-3-1 1 0,3 0 0 16,0 3-24-16,0-3-5 0,-1 3-1 16,1 3 0-16,0-4 15 0,0 4 0 0,0-3 0 0,0 0 0 15,0 0 11-15,-3-1 5 0,0 1 0 0,-1 0 1 16,4 0-17-16,0-3 0 0,0 1 0 0,0 1 0 15,0-1 0-15,0 2 0 0,-3-3 0 0,3 3 0 16,-1 0-10-16,-2-1-6 0,0 1 0 0,0 0-1 16,0 0 17-16,0 3 0 0,0-4 0 0,0 4 0 15,0-3 0-15,0 2 0 0,0-2 0 0,2 3 0 16,-2-1 0-16,3 1 0 0,0-3 0 0,3 2 0 16,-3-2 0-16,3 3 0 0,0-1 0 0,2 1 0 15,-2-6 10-15,0 0 6 0,3 6 0 0,0-4 1 0,0-4-17 16,-4 2 0-16,4 0 0 0,0 1 0 0,0-1 0 15,-3 0-22-15,0 3 3 0,0-3 1 0,-1 3 18 16,1 0 0-16,0 3 0 0,0-4 0 0,-3 4 0 0,3 2 0 16,0-2 0-16,-4 2 0 0,4 0 0 0,-3 0 0 15,0 0 0-15,0 0 0 0,0-2 13 0,0 2 7 16,0 3 0-16,2-3 1 0,-2-2-21 0,0 2 8 16,-3 0-8-16,3 0 0 0,0 0 0 0,-3 0 0 15,3 3 0-15,0-3 0 0,-1 1-14 0,-2-1-7 16,3 0-2-16,-3 0 0 0,3-2 23 0,-3-1 0 0,3 1 0 15,0-1 0-15,0 1 0 0,-1-1 0 16,-2 1 0-16,3-3 0 0,3 0 15 0,0-1 7 0,0 4 2 16,0-3 0-16,0 2-39 0,-1 1-7 15,1 2-2-15,0 0 0 0,-3 3 24 0,3 0 0 0,-3 0 0 0,3-1 0 16,-3 1 0-16,-4 0 0 0,4-3 0 0,0 0 0 16,-3 1 0-16,0-1 0 0,0 0 0 0,0 0 0 0,0-2 0 0,0-4 0 15,0 1 0-15,-1 0 0 16,1 0 0-16,-3 0 0 0,0-3 0 0,0 3 0 15,0-3 0-15,-3 1 0 0,0-7 0 0,0 4 0 16,-3-6 21-16,3 3 9 0,-3-5 2 0,0 2 0 16,-3-5-52-16,0 0-9 15,0 0-3-15,0 0 0 0,0 0 16 0,0 0 2 0,0 0 1 0,0 0 0 16,0 0-133-16,0 0-26 0,0 0-6 0,-6 0-1 16</inkml:trace>
  <inkml:trace contextRef="#ctx0" brushRef="#br0" timeOffset="53714.5921">6307 6866 998 0,'0'0'20'0,"0"0"7"0,0 0-27 0,0 0 0 0,0 0 0 0,0 0 0 16,0 0 52-16,0 0 4 0,0 0 2 0,0 0 0 16,0-5 18-16,3-1 4 0,0 1 1 0,-3 0 0 15,3-3-35-15,-3 0-7 0,3-3-2 0,0 3 0 16,0-2-24-16,0 2-5 0,0 0 0 0,0 0-8 15,3 3 12-15,-4-1-12 0,1 4 12 0,3-1-12 16,3 3 0-16,0 0 0 0,0 0 0 0,3 5 0 16,0 3 0-16,6 0 0 0,-3 6 0 0,0-4 0 15,0 3 0-15,-1-2 0 0,1-1 0 0,0 1 0 0,0-6 8 0,0 1-8 16,-3-4 0-16,-3 1 0 0,3-3 0 0,-3 0 0 16,-3-5 0-16,0-3 0 15,-4 0 18-15,1-3-3 0,0 1-1 0,-3-1 0 16,0 0 12-16,-3-2 2 0,3 0 1 0,0 0 0 15,0 0-17-15,0-1-3 0,0 1-1 0,0 0 0 0,0 5-8 0,-3 0 8 0,3 3-8 0,0 5 8 16,0 0-8-16,0 0 0 0,0 0 0 16,0 0-11-16,0 0 11 0,0 0 0 15,6-3 0-15,0 3 0 16,0 3-33-16,3-1-5 0,0 1-1 0</inkml:trace>
  <inkml:trace contextRef="#ctx0" brushRef="#br0" timeOffset="54148.4574">6840 7390 1008 0,'0'0'22'0,"0"0"5"0,-6-3 1 16,0-2 0-16,3 2-28 0,0 1 0 0,0-1 0 0,-3-2 0 0,3 2 62 0,0-2 7 15,0-1 2-15,0 1 0 0,3 0-26 0,-3 0-5 16,3-1 0-16,0 1-1 0,0 5-23 0,3-3-5 16,0 1-1-16,3-1 0 0,0 3-10 0,0-3 8 15,6 3-8-15,-3 0 8 0,2 0-8 0,1 3 0 16,0 0 9-16,0 2-9 0,3-2 0 0,0 2 0 15,3-2 0-15,-3 2 0 0,0-3 0 0,-4 1 0 0,4-3 0 16,-3 0 0-16,-3 0 12 0,0 0-3 16,0-3 0-16,0-2 0 0,-3 0-9 0,-3-3 12 0,0 0-12 0,0-5 12 15,-3 0 9-15,0-1 3 0,0-2 0 0,-3 1 0 16,-3-1-13-16,3-3-3 0,-3 3 0 0,0 0 0 16,3 6-8-16,0 2 0 0,3-3 0 0,0 9 0 15,0 2-28 1,0 0-8-16,3 0-2 0,3 5 0 0,3 3 25 0,0 3 5 0,0 2 8 0,0 0-665 15</inkml:trace>
  <inkml:trace contextRef="#ctx0" brushRef="#br0" timeOffset="54619.4059">7149 7890 1047 0,'0'0'23'0,"0"0"5"0,-3-3 0 0,0-2 2 0,0 2-30 0,0-2 0 15,0 0 0-15,0-1 0 0,0-2 44 0,3 6 4 0,0-3 0 16,0-1 0-16,0 1-7 0,3 0-1 0,-3 2 0 16,3-2 0-16,0 2-11 0,3 0-2 0,3 1-1 0,0-1 0 15,0 1-14-15,3-1-4 0,-3 3 0 0,3 0 0 16,3 0-8-16,-3 0 0 0,-1 0 0 0,1 3 0 16,0-3 0-16,-3 5 0 0,3-3 0 0,0-2 0 15,-3 0 0-15,0 0 0 0,0 0 0 16,0-2 0-16,0-3 0 0,-3-1 0 0,0-2 9 0,-1 0-9 15,1 0 52-15,-3 0 7 0,-3 1 1 0,3-4 0 16,-3 0-45-16,-3 3-15 0,0 0 9 0,-3 1-9 16,6-1 38-16,-5 2 2 0,2 1 1 0,0 2 0 15,3 3-27-15,0 0-6 0,0 0 0 0,0 0-8 16,0 0 0-16,0 0 0 0,0 0-10 0,0 6 10 16,3 2-54-1,0 0-3-15,5-3-1 0,-2 3 0 0</inkml:trace>
  <inkml:trace contextRef="#ctx0" brushRef="#br0" timeOffset="55204.7349">7667 8371 1426 0,'0'0'40'0,"0"0"9"0,0 0-39 0,0 0-10 0,0 0 0 0,0 0 0 16,-6-2 0-16,6 2 0 0,-3-6 0 0,0 4 0 15,3-3 0-15,-3-3 10 0,3 2-2 0,0-2-8 16,0 0 29-16,3 3-1 0,0-3 0 0,0 3 0 0,0 0 27 15,0-1 5-15,3 4 0 0,0-4 1 0,0 6-46 16,0-2-15-16,3 2 8 0,-3 0-8 0,3 0 0 0,0 0 0 16,0 0 0-16,-1 0 0 0,4 0 0 0,-3 0 0 15,0-3 0-15,0 0 0 0,0 1 0 0,-3-1 0 16,0-2 0-16,0-3 0 0,0 0 0 16,-3-3 0-16,3 1 0 0,-6-1 0 0,3-2 35 0,-6-3 3 15,3 3 1-15,-3-3 0 0,0 0-11 0,0 0-3 16,-3-2 0-16,3 2 0 0,-3 0-25 0,0 3 0 15,3 2 0-15,0 1 0 0,0 2 0 0,0 2 0 16,3 6 0-16,0 0 0 16,0 0-46-16,0 0-14 0,0 0-4 0,6 3 0 15,0 2 0-15,0 3 0 0,0 0 0 0,3 0 0 0</inkml:trace>
  <inkml:trace contextRef="#ctx0" brushRef="#br0" timeOffset="55714.3396">8015 8993 1364 0,'-15'-10'28'0,"12"4"7"15,-2 1-35-15,2 0 0 0,0-1 0 0,0-1 0 16,3 1 68-16,0 1 8 0,0 0 0 0,0-3 1 15,3 2-45-15,3 1-8 0,-4 2-3 0,4-2 0 16,3 0-21-16,0 2 0 0,0 1 0 0,3 2 0 16,0 0 0-16,3 2 0 0,0 4 0 0,3-1 0 15,-3-3 0-15,2 4 0 0,-2-4 0 0,0 4 0 0,0-4 0 16,0 4 0-16,0-4 0 0,-3 1 0 0,0 0 0 16,-3-3 0-16,-1 2 0 0,-2-2 0 0,0-2 8 0,0 2-8 15,0-6 8-15,-3 1-8 0,0 0 20 0,0-3-1 16,-3-3 0-16,-3 3 0 0,3-2-19 0,-3-1 10 0,-3 0-10 15,0 1 8-15,3-1-8 0,-3-2-12 0,0 3 2 16,4 2 1 0,-4-3-20-16,3 3-4 0,0 3-1 0,0-1 0 15,3 6 5-15,0 0 1 0,0 0 0 0,0 0 0 16,0 0-20-16,0 0-3 0,6 3-1 0</inkml:trace>
  <inkml:trace contextRef="#ctx0" brushRef="#br0" timeOffset="56254.0164">8414 9403 1314 0,'0'-8'37'0,"0"0"8"0,0 3-36 0,6-3-9 0,-3 0 0 0,3 3 0 16,0 0 19-16,0 2 1 0,3 0 1 0,0 1 0 16,0 2-21-16,3 2-18 0,0 1 3 0,-1 0 1 15,1 2 14-15,6 0 0 0,-3-2 0 0,0 5 0 16,0-3-8-16,0 0 8 0,0 1-13 0,0 2 5 16,-4-3 21-16,1 0 5 0,0 3 1 0,-3-3 0 15,-6-2 6-15,-3-3 2 0,0 0 0 0,0 0 0 16,0 0-7-16,0 0-2 0,6-3 0 0,-6 3 0 15,0-5 37-15,0-5 7 0,-3-1 2 0,-3 0 0 16,0 1-52-16,0-3-12 0,-3-1 0 0,3-1 0 16,-3 1 54-16,1 1 8 0,-1 0 2 0,3 2 0 15,0 1-64-15,0 2-21 0,3-3 0 0,3 6 0 16,-3-3 21-16,3 3-11 0,0 5 11 0,0 0-8 16,3-3-25-16,0-2-5 0,3 2-1 0,-3-2 0 15,3 2 39-15,0 0 0 0,0 1 0 0</inkml:trace>
  <inkml:trace contextRef="#ctx0" brushRef="#br0" timeOffset="56519.314">8864 9893 1037 0,'0'-8'29'0,"0"3"7"0,3-3-28 0,0 2-8 0,0 1 0 0</inkml:trace>
  <inkml:trace contextRef="#ctx0" brushRef="#br0" timeOffset="58143.5122">8754 9115 861 0,'0'-21'17'0,"0"13"7"15,0 0-24-15,0 0 0 0,0 0 0 0,0 3 0 16,-3-1 16-16,3 6 0 0,0-5-1 0,0 5 0 16,0 0 48-16,0 0 9 0,-3-5 3 0,3 5 0 15,0 0 5-15,0 0 0 0,0 0 1 0,0 0 0 16,0 0-35-16,0 0-7 0,0 0-2 0,0 0 0 0,0 0-17 0,0 0-4 0,0 0-1 0,0 0 0 16,0 0-5-16,0 0-1 0,0 0 0 15,0 0 0-15,0 0 9 0,0 0 2 0,0 0 0 0,0 0 0 16,0 0-2-16,0 0 0 0,0 0 0 0,0 0 0 15,0 0-28-15,0 0-6 0,0 0 0 0,0 0-1 16,0 0 42-16,0 0 9 0,0 0 2 0,0 0 0 16,0 0-28-16,0 8-8 0,0-8 0 0,3 8 0 15,0-3 16-15,-3 3-3 0,0-3-1 0,2 1 0 16,-2-1 5-16,3 3 1 0,-3-3 0 0,3 0 0 16,0 3-5-16,-3-2-1 0,3 1 0 0,0 1 0 15,0-2 2-15,0 2 0 0,0 0 0 0,3 2 0 16,0-2 3-16,-3 3 1 0,3-3 0 0,0 2 0 15,3 1-3-15,-3-1-1 0,0 1 0 0,3 2 0 16,-3-2-3-16,3 2-1 0,0 3 0 0,-3-3 0 16,6 0 2-16,-4 3 1 0,1-3 0 0,3 1 0 15,0 2-4-15,0-1-1 0,0-1 0 0,3 2 0 16,-3 2-8-16,0 1 10 0,3-1-10 0,-1 1 10 16,-2 2-10-16,3-3 0 0,0 3 0 0,0 1 0 15,0-4 0-15,3 3 8 0,-3-2-8 0,3-1 0 16,-4 1 0-16,4 2 0 0,-3-2 8 0,0 2-8 15,0 0 0-15,0 0 0 0,0 3 0 0,0 0 0 16,-1 0 0-16,1-3 0 0,0 2 0 0,-3 1 0 16,3 0 25-16,0 0 0 0,-3 0 0 0,6-3 0 15,-6 0-25-15,2-2 0 0,1 2 0 0,-3-3 0 16,3 3-12-16,0 3-8 0,-3-3-2 0,3 3 0 16,-3-3 22-16,0 3 0 0,-1-3 0 0,1 1 0 15,3 1 0-15,-3-1 0 0,0 1 0 0,-3 4 0 0,3-6 0 16,-3 3 8-16,3-3-8 0,-3 3 0 0,0-3 0 15,0 3 0-15,-1-3 0 0,1 0 0 0,-3 0 19 16,3-2-2-16,0 2 0 0,0-5 0 0,0 2-17 0,-3 1 0 16,3-3 0-16,-3 0 0 0,3-1-9 15,0-1-6-15,0 2-1 0,0-3 0 0,0 0 26 0,2 0 5 16,-2 0 1-16,3 1 0 0,-3-1-26 0,0 0-5 0,0 0-1 0,3 3 0 16,-3-2 16-16,3-1 0 0,-3-3 0 0,3 4 0 15,-3-1 0-15,-3 0 0 0,2 0 0 0,1 0 0 16,-3 1 0-16,0-1 0 0,0 0 0 0,-3 0 0 15,3 1 0-15,-3 1 8 0,0-1-8 0,3 2 0 16,-3 2 12-16,0-2-4 0,0 0 0 16,0 0-8-16,0 0 25 0,0-3-1 0,0 3-1 0,0-3 0 15,0 0-4-15,0 0-1 0,3-2 0 0,0 2 0 16,-3-2-5-16,3-1-1 0,3 1 0 0,-3-3 0 16,0 2-3-16,2 1-1 0,-2 0 0 0,0-1 0 15,3 1-8-15,-3-1 10 0,3 4-10 0,0-1 10 16,-3-3-10-16,0 1 0 0,3 0 0 0,-3-1 8 15,0-2-8-15,3 0 0 0,-3 3 0 0,0-3 0 16,0 0 0-16,0-1 0 0,-3 1 0 0,3 0 0 0,-3 0 0 0,2 0 0 0,-2 0 0 16,0 3 0-16,3-3 0 0,0 0 0 0,-3 0 0 15,3-1 0-15,0 1 0 16,-3 3 0-16,3 0 0 0,0-1 0 16,0 1 0-16,3 2 0 0,-3-2 0 0,0 2 0 15,3-3 0-15,-3 1 0 0,3 0 0 0,-3-4 0 0,3 4 0 16,0-3 0-16,-1 3 0 0,-2-3 0 0,3 2 0 15,0-2 0-15,0-3 0 0,0 3 0 0,-3-2 0 0,0 2 0 16,0-3 0-16,0 0 0 0,0-2 0 0,-3 2 0 16,0-2 0-16,-3-3 0 0,6 2 0 0,-3 4 0 15,0-4 0-15,3 1 0 0,-3 2 0 0,0-2 0 16,0-3 0-16,0 5 0 0,0-2 0 0,3 2 0 16,-4-2 0-16,1 2 0 0,0-2 0 0,3-1 0 0,-3 1 0 15,0 2 0-15,-3-5 0 0,0 0 0 16,3 3 0-16,-3-3 0 0,6 3 0 0,-6-3-11 0,3 2 11 0,-3-2-8 15,0 0 8-15,6 0 0 0,-6 0 0 0,0 0-8 16,0 0 8-16,0 0 0 0,0 0 0 0,0 0-8 16,0 0 8-16,0 0-10 0,0 0 10 0,0 0-10 15,0 0 10-15,0 0-13 0,0 0 5 0,0 0 8 16,0 0-20-16,0 0 3 0,0-5 1 0,0 5 0 16,0-3-15-16,0-2-2 0,0 0-1 0,-3-1 0 15,3 1-19-15,-3 0-4 0,3-1-1 0,0 1 0 16,-3-3-75-16,3-2-15 0,0-1-4 0</inkml:trace>
  <inkml:trace contextRef="#ctx0" brushRef="#br0" timeOffset="59105.9337">10286 11613 1181 0,'-6'-8'50'0,"4"2"-40"15,-4-2 32-15,0 0 6 0,3 1 2 0,-3-1 0 16,-3 0-10-16,3 2-1 0,-3-2-1 0,3 0 0 15,-3 6-17-15,3-3-3 0,-3-1-1 0,3 4 0 16,0-1 33-16,-3 0 6 0,3 3 2 0,0-2 0 16,0 2-42-16,6 0-8 0,-6 0-8 0,6 0 12 15,-6 0-12-15,6 0 0 0,0 0 0 0,-5 8 0 16,-1-3 0-16,3 3 0 0,3 0 0 0,-3 2 0 16,3 1 0-16,3 0 0 0,0 2 0 0,0-3 0 15,3 4 0-15,-4-4 0 0,4 1 0 0,3-1 0 16,-3-2 0-16,0 3 0 0,3-3 0 0,-3-3 0 15,0 3 0-15,3-3 0 0,0 1 0 0,0-1 0 16,-3-2 8-16,3-3 0 0,0 2 0 0,-3 1 0 0,3-3-8 16,-3 0 0-16,2-3 9 0,-2 1-9 0,0 2 0 0,0-3-13 15,0-2 1-15,-3 2 1 0,3 0 11 0,0-2 0 16,0 2 0-16,-3-2 0 0,3 2 0 0,-3 1 0 16,3-4 0-16,-3 4 0 0,0-1 25 0,-3 3 7 0,6-2 2 15,-6 2 0-15,0 0-22 0,3-3-4 0,-3 3 0 16,0 0-8-16,0 0 25 0,0 0-1 0,0 0-1 0,0 0 0 15,0 0 22-15,0 0 5 0,0 0 1 0,-6-5 0 16,3-1-22-16,3 6-4 0,-6-2-1 0,6 2 0 16,-6-3-9-16,6 3-3 0,0 0 0 0,-6 0 0 15,6 0 4-15,0 0 0 0,-3 3 0 0,0 2 0 0,3-5-16 16,-3 8 0-16,3 0 8 0,3 0-8 0,0 0 0 0,0 0 0 16,3 0 0-16,3 2 0 15,-3-2-10-15,3 3 10 0,3-3-8 0,-3 0 8 16,3 0 0-16,-3-1-8 0,2 1 8 0,-2-2 0 15,0-1 0-15,0 0 0 0,0-2 0 0,-3 0 0 16,0-3-31-16,-3 0-1 0,3 0 0 16,-3-3 0-16,0 3 54 0,0-5 10 0,-3 2 3 0,3-2 0 15,-3-1-23-15,0-2-4 0,-3 1 0 0,3-1-8 16,-3-3 24-16,-3 0-1 0,3-2-1 0,-3 3 0 16,0-1-22-16,-3-2 0 0,0 2 0 0,0 1 0 15,0 2 0-15,3 0 0 0,0 2 0 0,1 1 0 16,-1 0 0-16,6 5 0 0,0 0 0 0,0 0 0 15,-3 5 0-15,-3 0 0 0,3 1 0 0,0 2 0 0,0 5 0 16,3-3 0-16,0 6 0 0,0 0 0 0,0 0 14 16,3-3-2-16,-3 1 0 0,3 1 0 0,0-4-12 15,-3 0 0-15,3-1 0 0,0-2 0 0,-3-5-14 0,0-3 4 16,0 0 1-16,0 0 0 16,0 0-16-16,6-3-3 0,-3-2-1 0</inkml:trace>
  <inkml:trace contextRef="#ctx0" brushRef="#br0" timeOffset="67943.6905">9757 4556 733 0,'-6'5'31'0</inkml:trace>
  <inkml:trace contextRef="#ctx0" brushRef="#br0" timeOffset="68610.09">9334 4691 1816 0,'0'0'76'15,"0"0"-60"-15,0 0 13 0,0 0 3 16,0 0 1-16,0 0 0 0,0 0-33 0,6 5 0 16,0-2 0-16,0 2 0 0,-3-2 0 0,3 2 0 15,-3 1 0-15,3-1-9 16,-3 0 9-16,0 3 0 0,-3-3 0 0,3 1 0 0,0-1 0 16,-3 6 0-16,3-9 0 0,-3 3 0 0,3 1 29 15,-3 2 5-15,0-3 1 0,2 6 0 0,-2-9-2 0,3 6 0 16,0 0 0-16,0 0 0 0,0 3-17 0,3-1-4 0,0 1-1 0,0-1 0 15,3 1-11-15,0 2 0 0,3 6 9 0,-3-6-9 16,6 3 0-16,0 0 0 0,0 5 0 0,-1-3 8 16,-2 4-8-16,3-1 9 0,0 2-9 15,0 1 10-15,3 3-10 0,-3 2 0 0,3 3 0 0,-3-1-11 16,5 6 11-16,-2 0 0 0,6 8 0 0,-3 0 0 16,0-2 0-16,0 2 0 0,2 2 0 0,1 4 0 15,0-4 0-15,0 1 0 0,-3 2 0 0,5 3 0 16,-5-5 0-16,3 2 0 0,-3 0 0 0,3 3 8 15,-3-5-8-15,-1-1 9 0,1 4-9 0,3 4 10 16,-6-5-10-16,3-2 0 0,0 0 0 0,-1 2 0 16,1-8 0-16,0 3 0 0,0-2 9 0,0 2-9 15,-3-6 0-15,-1 1 9 0,1-6-9 0,0 3 0 16,-3-5 9-16,0 3-9 0,0-4 0 0,-3 4 9 16,0-4-9-16,-3-1 0 0,-1-1 0 0,-2-3 0 15,3 1 17-15,-3-4 2 0,0-1 0 0,-3-4 0 16,3 3-31-16,-6-5-5 0,3 0-2 0,-3-3 0 15,3 0 19-15,-3-5 16 0,0-2-4 0,0 2 0 16,0-6-12-16,0-2 11 0,0 0-11 0,0 0 10 16,0 0-2-16,0 0-8 0,0 0 12 0,0 0-4 15,0 0-8-15,0 0 0 0,0 0 9 0,-6-5-9 16,3-3-15-16,-3 0-7 0,0-5-2 0,3 2 0 16,0-2-34-16,0-3-7 0,0 3-2 0</inkml:trace>
  <inkml:trace contextRef="#ctx0" brushRef="#br0" timeOffset="69522.4824">10804 6633 790 0,'0'0'33'15,"0"0"-33"-15,0 0 0 0,0 0 0 0,0 0 49 0,0 0 3 0,0 0 1 0,0 0 0 16,0 0-9-16,0 0-1 0,0 0-1 0,0 0 0 16,3-3 3-16,0-2 1 0,0 3 0 0,0-4 0 15,-3 1-6-15,3 0 0 0,0-1-1 0,-3 1 0 16,3 2-3-16,0-2-1 0,-3-3 0 0,0 3 0 15,3 0 4-15,-3-3 1 0,0 2 0 0,0 1 0 16,0-3-16-16,0 0-2 0,-3 0-1 0,3 0 0 0,-3 0-6 0,3 3-2 16,-3 0 0-16,0 0 0 15,0-1 1-15,0 1 0 0,0 0 0 0,3 5 0 16,-3 0-3-16,3 0-1 0,0 0 0 0,-6 0 0 0,0 5-10 16,3 0 0-16,-3 3 0 0,1 3 8 0,-1-1-8 15,0 4 0-15,3-1 0 0,-3 5-11 0,3 1 11 16,-3 2 0-16,6-2 0 0,-3 2 0 0,3 0 0 15,0-3-8-15,0 1 8 0,3 2 0 0,3-5 0 0,0 0-8 16,-3 0 8-16,3-3 0 16,-3-2 0-16,3-1 0 0,-1-2 0 0,1-3 0 15,-6-5 0-15,0 0 0 0,6 6 0 0,-6-6 0 0,9 2 0 0,0-2 12 16,0 0 0-16,0 0-1 16,0 0-1-16,0 0 0 0,0 3 0 0,0 0 0 15,-3 2-10-15,3 0 0 0,0 0 0 0,-3 3-11 0,3 0 11 16,-4 3 0-16,4 2 0 0,-3 0 0 15,0 3 0-15,0 0 0 0,0 3 8 0,-3-4-8 0,0 4 8 0,0 0-8 0,-3-1 10 16,-3 1-10-16,0-4 12 16,0 4-4-16,-3-3-8 0,0 2 12 0,0-2-12 15,-3-3 8-15,3 3-8 0,-2-2 0 0,-1-4 0 16,0 1 0-16,3-3-8 0,-6 0 8 0,3-3 0 0,0-2 0 16,0-1 0-16,0-2 0 15,-3-2-58-15,3-1-5 0,-6-2-1 0,6-3 0 0,1-3 0 16,-1 1 0-16,0-4 0 0,3 4 0 0,0-4-13 0,3 4-3 15</inkml:trace>
  <inkml:trace contextRef="#ctx0" brushRef="#br0" timeOffset="70048.8922">10629 6546 1090 0,'0'0'24'0,"0"0"4"0,0 0 2 0,0 8 2 0,-3-6-32 0,3-2 0 0,0 6 0 0,0-6 0 16,3 5 70-16,0 0 8 0,0-2 2 0,3 2 0 15,-3-2-8-15,3 2 0 0,-3-2-1 0,3-3 0 16,2 2 1-16,1-2 0 0,-3 0 0 0,6-2 0 16,3 2-26-16,-3-3-5 0,3 0-1 0,0-2 0 15,0 0-11-15,0-3-2 0,-1 0-1 0,1 0 0 16,0-2-12-16,0 2-2 0,3-6-1 0,-3 4 0 0,3-3 8 16,0-1 1-16,-1-2 1 0,-2 1 0 0,3-1-21 15,0 0 8-15,0 0-8 0,-3 0 0 16,3 0-20-16,-4 3-9 15,1-3-2-15,0 3 0 0,0 2 6 0,0 3 1 0,0 3 0 0,-3 0 0 16,-3 2-126-16,3 0-25 0,-6 3-5 0</inkml:trace>
  <inkml:trace contextRef="#ctx0" brushRef="#br0" timeOffset="70324.8854">10849 7260 1469 0,'-3'8'30'0,"0"-3"9"0,3-5-31 0,0 0-8 0,0 0 0 0,0 0 0 15,0 0 69-15,3-2 13 0,3-4 2 0,0 1 1 16,3 0-10-16,-3 0-3 0,3-3 0 0,0 2 0 16,0-4-6-16,0 2-2 0,2-3 0 0,1 1 0 15,-3-1-51-15,3 1-13 0,3 2 0 0,-3-6 0 16,3 4 0-16,-3-3 0 0,0 5 0 0,0-6 0 15,2 4 17-15,1-3 1 0,0-1 0 0,0 1 0 16,-3-3-46 0,3 3-8-16,-3 0-3 0,3 0 0 15,-3-1-137-15,-3 4-27 0</inkml:trace>
  <inkml:trace contextRef="#ctx0" brushRef="#br0" timeOffset="71202.5474">11269 6813 1337 0,'0'0'28'0,"0"0"6"16,0 0-34-16,0 0 0 0,0 0 0 0,0 0 0 15,0 0 37-15,0 0 1 0,0 0 0 0,0 0 0 16,0 0 28-16,0 0 6 0,0 0 0 0,0 0 1 16,0 0 21-16,0-5 4 0,0-3 1 0,3 0 0 0,-3 0-61 0,6 0-12 15,-3-3-2-15,3 1-1 0,-3-1-11 0,2 1-1 16,1 2-1-16,0 0 0 15,0 0-10-15,0 0 0 0,0 0 0 0,0 3 0 16,3 2 0-16,-3 3 0 0,0 0 0 0,3 0 0 0,0-3-9 0,-3 1 9 0,0 2-12 16,3 2 12-16,-6 1 0 15,6 2 0-15,-3 3 0 0,0 0 0 0,0 0 0 16,-4 0 0-16,4 0 8 0,-3 3-8 0,0-1 0 0,0 1 0 0,-3-1 8 16,3-2-8-16,-3 3 0 15,0-1 0-15,-3 1 0 0,3-3 0 0,0 0 8 0,0-3-8 16,0-5 0-16,0 0 9 0,0 3-9 0,0 2 0 0,0-5 0 15,0 0 8-15,0 0-8 0,0 0 10 0,0 0-10 0,0 0 10 16,0 0 9-16,-3-3 1 0,0-2 1 0,0-3 0 16,3 0-9-16,0-2-3 15,-3-1 0-15,3-2 0 0,0-3-9 0,0 3 0 0,3-3 0 0,0 3 8 16,0-1-8-16,3 4-11 0,-3-1 3 16,3 3 0-16,3 0 8 0,-3 1-8 0,3-1 8 0,-3 5-8 15,6-2 8-15,-3 5-10 0,3-3 10 0,-3 6-10 16,3-3 10-16,-3 5-8 0,-1-2 8 0,4 2-8 15,-3 0 8-15,3 0 0 0,-3 1 0 0,0 2 0 16,-3 0 0-16,3-3 11 0,-3 3-3 0,0 0 0 16,0-3-8-16,0 3 0 0,-3-3 0 0,3 1 0 15,-3-4 0-15,0 1 0 0,-3-3 9 0,0 0-9 16,0 0 0-16,0 0 0 0,0 0 0 0,0 0 0 16,0 0 0-16,0 0 11 0,3-3-11 0,-3-2 12 15,0-3-12-15,0 0 0 0,0 0 0 0,-3-2 8 16,3-1-8-16,0 3 0 0,0-3 9 0,-3 4-9 15,3-1 0-15,0 5 0 0,0 3 0 0,0 0 0 16,0 0 0-16,0 0 0 0,0 0-10 0,0 0 10 16,3 3 0-16,3 2 0 0,0 0 0 0,0 3 0 0,-1 3 0 15,1-3-10-15,0 2 10 0,0 1-12 0,3-1 12 16,-3-2 0-16,0 0 0 0,0 0 0 0,0-5 0 16,-3 2 8-16,3-2-8 0,-6-3 11 0,3-3-11 15,3 3 0-15,0-5 0 0,-3 0 0 0,3-3 0 16,-3-3 0-16,-3-2 0 0,3 2 8 0,-3-5-8 15,0 3-11-15,0-3 3 0,0 0 0 16,-3 0-29-16,0-2-6 0,3 2-1 0,-3-2 0 0,0 2 4 16,0 2 0-16,0 4 0 0,-3-1 0 0,3 3-4 15,0-2 0-15,-3 2 0 0,3 3 0 0,0 2-9 16,3 3-3-16,0 0 0 0,-6-5 0 0,6 5 18 0,0 0 3 16,-6 0 1-16,6 0 0 0,0 0 18 0,0 0 4 0,-6 0 1 0,6 0 0 15,-6 2 11-15,6-2-8 0,-6 3 8 0,6-3-8 16,0 0 8-16,0 0 9 0,-6 3-1 15,6-3-8-15,0 0 64 0,0 0 5 0,0 0 2 0,-6-3 0 16,0 0-18-16,3-2-3 0,1 0-1 0,-1-3 0 16,3-3-39-16,3 1-10 0,-1-4 0 0,1 4 0 15,0-3-42-15,3 2-10 0,3-2-3 0</inkml:trace>
  <inkml:trace contextRef="#ctx0" brushRef="#br0" timeOffset="71808.1702">11927 6726 1429 0,'0'0'40'0,"0"0"10"0,0 0-40 16,0 0-10-16,0 0 0 0,2-3 0 0,4-2 95 0,-3-1 17 0,-3-1 3 0,3-4 1 15,-3-2-48-15,3-3-10 0,-3 0-2 0,0-3 0 16,0-2-26-16,0-3-6 0,0-2 0 0,-6 0-1 15,3-4-7-15,-3-1-2 0,4-1 0 0,-7 0 0 16,3 0-2-16,-3 1-1 0,3-1 0 0,-3 0 0 16,0 3-2-16,0-3 0 0,0 3 0 0,-3 0 0 15,3 0 3-15,0 5 1 0,-3-2 0 0,3 2 0 16,-2 0-23-16,-1-2-5 0,0 2-1 16,3-3 0-16,-3 4 16 0,3 1 0 0,0 4 12 0,0-1-12 15,3 4 0-15,0 4 0 0,0 0 0 0,3 3 0 16,0 3 12-16,0 0 8 0,3 5 1 0,0 0 1 15,0 0-22-15,0 0-8 0,0 8 0 0,3 0 0 16,3 5 8-16,0 0 0 0,0 3 0 0,0 3 0 16,6-1 0-16,0 3 0 0,0 3 0 0,3 0 0 15,0 0-10-15,2 0 0 0,1 2 0 0,0 0 0 16,0 1 18-16,3-1 3 0,-3 1 1 0,3 2 0 16,-7-3-21-16,4 1-4 0,0-3-1 0,-3-1 0 15,0 1 14-15,3-3 0 0,-6 1 0 0,0-4 0 16,-1-2 0-16,-2-3 0 0,0 0 0 0,0-5 0 15,-3 0 8-15,3-2-8 0,-3-1 0 0,0-2 0 16,0-3 8-16,0-3-8 0,-3-2 9 0,3-1-9 16,-3-2 10-16,3 0-10 0,-3-2 10 0,0-1-10 15,0 3 0-15,0-2 0 0,-3-1 0 0,3 3 0 0,-3 0 0 16,3 6 0-16,-3 2 0 0,0 0-10 0,0 0 10 16,6 0 0-16,0 2 0 0,0 4 0 15,2 2 0-15,-2-1 0 0,0 4 0 0,3 0 8 0,-3-3-8 16,0 0 0-16,3-3 0 0,-3 0 0 0,-3-2 0 0,3-1 0 15,-6-2 0-15,0 0 0 0,0 0-11 0,3-8-6 0,0-2-2 16,0-1 0 0,-3-5-71-16,0-5-14 0,0 0-4 0</inkml:trace>
  <inkml:trace contextRef="#ctx0" brushRef="#br0" timeOffset="71955.7439">12185 6027 961 0,'0'16'40'0,"0"0"-32"15,0-3 52-15,0 3 9 0,3 0 3 0,-3-3 0 16,3-2-31-16,0 2-5 0,3-5-2 0,-3 0 0 16,0-3-34-16,3-2 0 0,-6-3 0 0,6 0 0 15,0-3-9-15,3-5-9 0,-3 0-2 0</inkml:trace>
  <inkml:trace contextRef="#ctx0" brushRef="#br0" timeOffset="72335.9544">12373 6006 1105 0,'3'5'48'0,"-3"1"12"15,0-6-48-15,3 5-12 0,0 0 0 0,0 3 0 16,-3-3 28-16,0 1 3 0,0 2 1 0,0 0 0 16,0-3 51-16,0-5 10 0,0 5 3 0,0-5 0 0,0 0-45 15,0 0-9-15,0 0-2 0,0 0 0 0,0 0-6 16,0 0-2-16,0 0 0 0,0 0 0 0,0 0 2 16,0 0 0-16,0 0 0 0,0 0 0 0,0 5-11 15,0 1-3-15,0-6 0 0,0 8 0 16,3 0-40-16,0 2-8 0,3 3-1 0,0 1-1 0,0-1 30 15,3 0-9-15,0 3 9 0,0-3 0 0,-1 0 0 0,1-2 14 0,0 0-2 16,0-3 0-16,0-3-12 0,0-2 0 0,0-1 8 16,-3-4-8-16,0-4 9 0,3 1-1 0,-3-6 0 15,0 1 0-15,0-3 9 0,0-3 2 0,0-3 0 16,0 3 0-16,-3-2-19 0,0 2-9 0,2-3 1 16,-5 1 0-16,3 2 8 0,0 0 0 0,-3 0 0 0,3 3 0 0,0 2 0 0,0 3 0 0,3 3 0 0,0 3 0 15,0 4 0-15,0 1 0 0,3 5 0 0,-3 0 0 16,6 2 0-16,-3 1 0 0,3 2 0 0,-3-2 0 31,3 2 0-31,0-3 0 0,-1 1 0 0,1-3 0 16,0-3 0-16,0-2 0 0,0-3 0 0,0 0 0 15,0-3 0-15,3-2 0 0,-3-3 0 0</inkml:trace>
  <inkml:trace contextRef="#ctx0" brushRef="#br0" timeOffset="74297.0046">12730 10898 1295 0,'0'0'27'0,"0"0"6"0,0 0-33 0,0 0 0 0,0 0 0 0,0 0 0 15,0 0 47-15,0 0 2 0,0 0 1 0,0 0 0 16,0 0-22-16,0 0-5 0,0 0-1 0,3 5 0 15,0 1 0-15,-3-6 0 0,3 2 0 0,0 4 0 16,0-1-1-16,0 0 0 0,0 1 0 0,0-1 0 16,0 3-9-16,3-3-3 0,-3 3 0 0,3 3 0 15,0 2 8-15,0-3 2 0,0 6 0 0,3 0 0 16,0 5-1-16,2 3 0 0,1 3 0 0,0-1 0 0,3 6-6 16,3 0-2-16,-3-1 0 0,0 6 0 15,0 0-2-15,0 3-8 0,-1 0 12 0,1-1-4 0,-3 4-8 16,0-1 10-16,-3 0-10 0,-3 1 10 0,3-6-10 15,-6-3 0-15,3-2 0 0,-3-6 8 0,-3 1-8 16,3-6 8-16,-3-2-8 0,-3-1 8 0,3-2-8 16,-3-3 12-16,3-5-12 0,-3 3 12 0,0-6 17 0,3-5 4 15,0 0 1-15,-6 0 0 0,-3-5-14 0,3 2-2 0,-3-5-1 16,0 0 0-16,-3 0-7 0,3-2-2 0,-2-1 0 0,-1-2 0 16,0 0-8-16,0 2 12 0,0 1-12 0,0-1 12 15,3 3-12-15,0 3 0 0,3-1 0 0,0 4 0 16,0 2 0-16,6 0-9 0,-6 5 9 0,3 3-10 15,3 3 2-15,0 2 0 0,3 3 0 0,0 2 0 16,3 1 8-16,3-1-10 0,0 3 10 0,0-2-10 16,0-1 10-16,0-2 0 0,0 0 0 0,3-3 0 15,-3 1 0-15,0-4 0 0,2-2 0 0,1 0 0 16,-3-3 0-16,3-5 8 0,-3 0-8 0,0-2 8 16,3-4 2-16,-3-1 1 0,3-4 0 0,-3-2 0 15,3-3 4-15,0-3 1 0,-1-2 0 0,-2 0 0 16,3-3-16-16,-3 0 8 0,0 1-8 0,0-1 0 15,0 3-36-15,0-1-12 0,0 4-4 16,-3 2 0-16,3 0-56 0,-3 3-11 0,0 0-2 0</inkml:trace>
  <inkml:trace contextRef="#ctx0" brushRef="#br0" timeOffset="74628.9642">12471 11872 2202 0,'-6'3'62'0,"6"-3"14"0,0 0-60 0,0 0-16 0,0 0 0 0,0 0 0 16,0 0 0-16,0 0 0 0,0 0 0 0,0 0-10 16,0 0 10-16,6 2-10 0,0-2 10 0,3 0-10 15,0-2 10-15,3-4 0 0,0 1-9 0,0-3 9 16,0 0-26-16,3-5-1 0,-1 2 0 16,1-2 0-16,0-3-16 0,3 0-3 0,0-2-1 0,3 2 0 15,-3-3 3-15,-1 1 1 0,4-3 0 0</inkml:trace>
  <inkml:trace contextRef="#ctx0" brushRef="#br0" timeOffset="75711.4688">13337 11340 2106 0,'0'0'46'0,"0"0"10"0,0 0 1 0,0 0 3 0,0 0-48 16,0 0-12-16,0 0 0 0,0 0 0 0,-3-3 10 0,3 3 0 0,0 0 0 0,0-5 0 15,0 5-10-15,-3-3 0 0,3 3 0 0,-3-5 8 16,3 5-8-16,0-5 0 0,0 5 0 0,0-3 0 16,3-2 0-16,0 0 0 0,0-1 0 0,3 4 8 15,-3-4-8-15,3 4-17 0,0-4 4 0,0 4 1 16,0-1 12-16,3 3 0 0,-3 0 0 0,6 0 0 15,-3 0 0-15,0 3 0 0,0-3-11 0,0 5 11 16,3-2 0-16,-4 2 0 0,4 0 0 0,-3 3 0 16,0-2 0-16,0 2-8 0,0-1 8 0,-3 1 0 15,0 0 0-15,0 0 0 0,-3 0 0 16,0 0 0-16,-3 0 0 0,0 0 8 0,3-3-8 0,-6 3 0 16,3-8 10-16,-3 6-10 0,3-6 10 0,0 0-10 0,0 0 11 15,0 0-11-15,-6 2 12 0,6-2-12 0,-9-2 29 16,3-1-1-16,0-2 0 0,0-3 0 0,0 2-12 15,0-4-2-15,0-3-1 0,3-1 0 16,0 1-4-16,0-3-1 0,3 3 0 0,0-3 0 0,3 3-8 16,0 2 0-16,3-2 0 0,0 5 0 15,0 0 0-15,3 3-11 0,-3 0 3 0,3 2 0 0,0 0 0 0,0 3 0 16,0 3 0-16,3 0 0 16,-3 2-4-16,3 0 0 0,-3 1 0 0,-1-1 0 0,1 0 12 0,0 0-10 15,-3 3 10-15,0-5-10 0,-6-3 10 0,3 5 0 16,-3-5-9-16,0 0 9 0,0 0 0 0,0 0 0 0,0 0 0 15,0 0 0-15,0 0 10 16,3-5 0-16,0-3 0 0,0 0 0 0,0-5 5 0,-3 2 1 16,0-2 0-16,0-5 0 0,0 2-16 0,0-3 0 0,0 3 0 15,3 3 0-15,-3 0 0 16,3 2 0-16,3 1 0 0,-3 4 0 0,3 4 0 0,0-1-13 0,-3 6 2 0,6-1 1 16,-3 4-2-16,0 2-1 15,3 0 0-15,0 2 0 0,-3 1 13 0,2-1 0 16,1 3-10-16,0-2 10 0,0-3 0 0,-3-3 0 0,3-2 0 0,-3-3 0 15,-3-3 0-15,3 1 0 0,0-4 0 0,0 1 0 16,0-8-29 0,-3 0 1-16,3-6 1 0,-3-2 0 0,0 0-32 15,0-3-6-15,3-3-2 0,-3 4 0 0,3-1-6 16,-3-3-2-16,3 1 0 0,-4 2 0 0,4 0 54 0,0 3 10 0,-3 0 3 0,3 2 0 16,0 6 24-16,0 3 4 0,0 4 2 0,0 1 0 0,3 8 16 15,0 2 3-15,3 0 1 0,0 6 0 0,0 5-20 0,-3 2-4 16,6 3-1-16,-4 3 0 15,1 3 2-15,0-1 0 0,0 1 0 0,3 2 0 0,0 0-3 16,-3 3 0-16,0-1 0 0,-3 1 0 0,3-3 14 0,-3 0 2 16,-4-2 1-16,4-1 0 0,-3-5 6 15,0-2 1-15,0-1 0 0,-3-7 0 0,0-3-40 0,0 0 0 16,-3-3 0-16,0-5 0 0,0 0 9 0,0 0 1 16,0 0 0-16,0 0 0 15,0 0-10-15,-3-2 10 0,0-4-10 0,0-2 10 16,-6-5-10-16,3 0 0 0,-3-3 0 0,1 0 0 0,-1-5 0 15,0 0 0-15,0 0 0 0,0-1 0 0,-3 4 0 0,3 2 0 0,-3 0 0 16,3-2 8-16,-3 2-8 0,3-3 0 0,3 3 0 16,-3-2 0-16,3 2 0 15,0-3 0-15,-2 4-9 0,5-7 9 0,-3 4 0 0,3-3-8 16,0 0 8-16,0-3 0 0,3 3-10 0,0-3 10 0,3 3-8 16,3 2 8-16,-3 3 0 0,6 0-10 0,-4 3 10 15,4 3 0-15,0 4-12 0,0 1 12 0,3 2-12 0,-3 9 12 16,3-1-12-16,0 5 12 0,3 4-12 15,-3 2 12-15,0 2-11 0,0 1 11 0,-1 2-10 0,-2 3 10 16,-3-1-10-16,0 4 10 0,-3-3-10 16,0 2 10-16,-3-5-15 0,0 3 3 0,-3 0 1 0,0-3 0 15,0-2-10-15,-3-4-3 0,3-1 0 0,-3-4-592 16,0 1-120-16</inkml:trace>
  <inkml:trace contextRef="#ctx0" brushRef="#br0" timeOffset="76131.3046">13102 12258 2139 0,'0'0'90'0,"0"0"-72"16,3-2-2-16,3-1-1 0,3 0 0 0,0-2 0 15,3-3-15-15,0 0 0 0,3-3 0 0,0 4 0 16,2-7 8-16,-2 4-8 0,3-4 0 0,0 1 0 16,0-3 0-16,3 1 8 0,0-1-8 0,2-3 0 15,1 1 0-15,3-1 11 0,3-2-11 16,-3-3 10-16,2 3 9 0,4-3 1 0,0 0 1 0,-3-2 0 15,-1 2 4-15,4 3 1 0,-3-3 0 0,-3 3 0 16,2 0-12-16,-2 2-2 0,3 1-1 0,-3-1 0 16,3 1-11-16,-4 2 0 0,1-3 0 0,0 3 8 15,0 0-8-15,-3 1 0 0,-1 1 0 0,1-1 8 16,-3 1-8-16,0 1-9 0,-3-3 9 0,0 3-13 16,-4 2-35-16,1 1-6 15,-3 2-2-15,0 0 0 0,-3 3-48 0,-3-1-9 0,3 1-3 16,-6 0-705-16</inkml:trace>
  <inkml:trace contextRef="#ctx0" brushRef="#br0" timeOffset="76577.992">13885 11840 1968 0,'3'3'83'0,"0"2"-67"15,3 0 40-15,-3-2 8 16,6 2 2-16,-3 3 0 0,3 3-48 0,0 2-10 0,0 3-8 0,3 2 12 16,-1 4-12-16,-2-1 0 15,3 3 0-15,0-1 8 0,0 1-8 0,-3 3 0 0,3-1 0 0,-3 3 8 16,0-2-8-16,-3 2 0 0,0 0 0 0,0-3 0 16,0 3 8-16,-3 1-8 0,0-1 0 0,0-3 8 15,-3-5-8-15,0 0 8 0,0-5-8 0,0 0 8 16,-3-5 14-16,0-3 2 0,3-8 1 0,0 0 0 0,0 0-2 15,-6 2-1-15,6-2 0 0,-6-5 0 0,-3-6-22 0,3-2 0 0,-3-5 0 0,0-3 0 16,-3-3-20 0,0 0 0-16,3-3 1 0,0 4 0 15,0-1-21 1,0 5-5-16,0 3-1 0,4 3 0 0,-1 5-19 16,3 0-4-16,3 8-1 0,0 0 0 0,-3 8 26 15,3 3 6-15,3 2 1 0,0 3 0 0,0 5 25 0,3 3 12 0,2-3-12 0,-2 3 12 16,3 0 0-16,0 0 0 0,0-1 0 0,0 1 0 15,0-3 0-15,0-2 0 0,0-1 0 0,-3-4 0 16,3-4 0-16,-3-2 0 0,0-3 9 0,0-2-1 16,0-3 19-16,0-3 4 0,0-7 1 0,-1-1 0 15,1-5-52-15,3-2-9 0,-3-3-3 16</inkml:trace>
  <inkml:trace contextRef="#ctx0" brushRef="#br0" timeOffset="76850.779">14215 11925 1512 0,'9'-29'32'0,"-3"21"6"0,-3-3-30 16,3 3-8-16,0-2 0 0,-3-1 0 0,3 3 58 0,0 0 10 0,-3 0 3 0,3 3 0 16,0 0-28-16,0-1-6 0,3 1-1 15,-3 2 0-15,0 1-12 0,0 2-2 0,0 0-1 0,3 5 0 32,0 0-9-32,0 3-3 0,-1 0 0 0,4 3 0 0,-3 2 15 0,3 3 2 0,-3 2 1 0,0 4 0 15,3 1-27-15,-3 1 0 0,0 3 0 0,-3-1 0 31,3 1 8-31,0-4-8 0,-3-1 0 0,0-1 8 0,-1-3 29 0,1 1 6 0,0-1 1 16,0-4 0-16,0-1-13 0,-3-5-3 0,0 0 0 16,3 0 0-16,-3-6-20 0,-3-2-8 0,0 0 0 0,3 0 9 15,0-5-9-15,3-3-17 0,-3-5 4 0,0-3 1 32,-3-5-84-32,3-3-17 0,0-5-3 0</inkml:trace>
  <inkml:trace contextRef="#ctx0" brushRef="#br0" timeOffset="77314.6973">14477 12039 1668 0,'3'15'70'0,"3"1"-56"0,-3-2 54 0,3-4 12 15,-3 1 1-15,0-6 1 16,3-2-26-16,0-6-6 0,0-2-1 0,3-3 0 16,0-8-34-16,3-3-7 0,0-4-8 0,0-7 11 15,-3-4-32-15,0-6-7 0,-1-2 0 0,-2-3-1 16,0-5-108-16,-3-3-22 0,-3-3-4 0,-9-57-1 31,0 17-110-31,1 12-22 0,-4 10-5 0,3 7-1 0,0 7 355 16,-3 4 71-16,0 6 15 0,0 2 2 0,3 0-125 0,-3 3-24 15,-3 0-6-15,3 1-1 0,-2-4 15 16,-1 0-11-16,3-2 11 0,-6 5-10 0,0-3 10 0,-3 1 0 0,3-1 0 16,-2 1 0-16,2 2 0 0,0 2 16 15,6 4-4-15,-3-1-1 0,3 5 61 0,0 6 12 0,3 0 2 16,0 5 1-16,3 6 21 0,3 2 5 15,-3 3 1-15,6 2 0 0,-3 6-26 0,3 5-4 0,0 0-2 0,0 0 0 16,0 0-30-16,6 5-5 0,0 0-2 16,3 6 0-16,0 5-6 0,0 2-2 0,3 6 0 0,0 5 0 15,6 6-10-15,0 2-3 0,0 5 0 0,5 0 0 16,-2 3-5-16,3 3-2 0,0 0 0 0,0 2 0 16,-1 3-9-16,1 5-8 0,3-2 12 0,-3 2-12 15,3 0 9-15,-4 0-9 0,1 1 0 0,3-1 9 16,-3 0-9-16,3 0 0 0,-3 0 9 0,-1 3-9 15,4-3 0-15,-3 3 8 0,0 3-8 0,-3-3 0 0,-1-3 0 16,1-3-8-16,-3 1 0 0,-3-3 0 16,0-3-60-16,0-2-12 15,0-3-3-15</inkml:trace>
  <inkml:trace contextRef="#ctx0" brushRef="#br0" timeOffset="77993.9513">15231 10999 2340 0,'0'0'52'0,"0"0"10"0,0 0 2 0,0 0 1 0,0 0-52 16,0 0-13-16,0 0 0 0,0 0 0 0,0 0 0 0,0 0-10 0,0 0 2 0,0 0 0 15,0 8-14-15,-3-3-2 0,3 3-1 0,0 0 0 16,0 0 17-16,0 2 8 0,0 1-8 0,0 5 8 16,3 0 0-16,-3 0 0 0,2 5 0 0,1 0 0 15,3 3 0-15,0 2 0 0,3-2 0 0,0 0 0 16,0 2 8-16,0 3 3 0,6-2 1 0,-3-1 0 16,0 3-1-16,3 3 0 0,0 0 0 0,-4 0 0 15,4 5-11-15,0-3 0 0,0 3 9 0,0-2-9 16,-3-1 0-16,3 0 8 0,-3-2-8 0,0-3 0 15,-1 3 0-15,-2-6 9 0,3 1-9 0,-3-1 0 16,0-2 8-16,-3-3-8 0,-3 0 0 0,3-5 0 16,-3 0 0-16,-3-3 8 0,0-2-8 0,0 0 0 15,-6-3 0-15,3-1 0 0,-3-1 0 0,-3-1 0 16,0-2-19-16,-6-3-4 0,4-3-1 0,-4 0 0 16,0-5-25-16,-3 3-6 0,0-3-1 15,-3 3 0-15,3-6-7 0,-3-2-1 0,4 0-1 0,-1-3 0 16,0 3 30-16,3-3 7 0,-3 0 0 0,6 0 1 15,-3 0 51-15,6 0 9 0,1-2 3 0,2 2 0 0,3-3 6 0,0 1 2 16,0-3 0-16,3 0 0 16,3 2-32-16,3-5-12 0,0 3 11 0,2-3-11 0,4 1 0 0,0-1 0 15,0 3 0-15,0 2-10 16,0 0-23-16,0 4-5 0,0 1-1 0,0 1 0 16,0 5 5-16,0 0 1 0,-1 0 0 0,1 3 0 15,-3 0 41-15,3 2 9 0,0 3 2 0,0 0 0 0,-3 0 33 0,3 5 8 0,0 1 0 0,0 4 1 16,3 4-5-16,-4-1-2 0,4 3 0 0,0 2 0 15,0 3-22-15,0 0-5 0,0 6-1 0,0-3 0 16,0 0-9-16,-3 2-1 0,2-2-1 0,-2 0 0 16,-3-3-15-16,3 3 0 0,-6-6 0 0,0 1 0 15,0-9-13-15,-3-2-9 0,0-3-2 0,-3-5 0 16,3-2-46 0,0-3-10-16,0-3-1 0,-6-6-1 0,3-2-8 15,-3-2-2-15,0-6 0 0</inkml:trace>
  <inkml:trace contextRef="#ctx0" brushRef="#br0" timeOffset="78141.6327">15481 11155 1652 0,'-21'-8'34'0,"15"8"9"0,-3-3-35 0,9 3-8 0,-6 3 0 0,6-3 0 0,-9 0 86 0,3 3 15 16,6-3 3-16,-6 2 1 16,6-2-53-16,-6 5-10 0,3 1-2 0,3-6-1 0,0 0-39 0,0 0 0 15,0 0-12-15,0 0 4 16,0 0-53-16,0 0-11 0,0 0-1 0</inkml:trace>
  <inkml:trace contextRef="#ctx0" brushRef="#br0" timeOffset="78920.8074">15751 11652 1925 0,'0'0'40'0,"0"0"10"0,0 0-40 0,0 0-10 16,0 0 0-16,0 0 0 0,0 0 72 0,0 0 12 0,0 0 2 0,-3-5 1 16,3 0-37-16,-3-3-7 0,3-3-2 0,0 1 0 15,0-4-23-15,3 1-5 0,-3-3-1 0,0 3 0 16,3 0-12-16,0 2 0 0,0 3 0 0,3-2 0 15,-3 4-15-15,3-2-2 0,-3 3-1 0,-3 5 0 16,6 0 5-16,3 3 1 0,-3-1 0 0,3 1 0 16,0 2 12-16,0 1 0 0,3 2 0 0,-3-3 0 15,0 0 0-15,-3 0 0 0,2 1 0 0,-2-4 0 16,3-2 0-16,-3 0 0 0,-6 0 0 0,3 0 10 0,6-2-10 16,-3-4 0-16,0-4 0 0,-3-1 0 0,3 1 14 0,-3-1 1 15,0-2 0-15,0 2 0 0,0-2-15 0,-3 0 0 16,0 0 0-16,0 2 0 0,0 0 0 0,3 4 0 15,-3 1 0-15,3 4 0 0,0-4-9 0,0 6-2 16,3 3 0-16,-3 2 0 0,3 1 11 0,0 1 0 16,3 4 0-16,-3 0 8 0,3 2-8 0,-1-3 0 15,-2 4 0-15,3-6 0 0,0 2 0 0,0-2 0 16,0-3-8-16,-3 1 8 0,0-4 0 0,3 1 0 0,-3-3 0 16,0-3 0-16,0 1 0 0,0-4 0 15,0-1 0-15,0-4 8 0,-3 0-8 0,3 1 0 0,-3-3 0 16,3-1 0-16,-6-2 0 15,3 1 0-15,-1-1 0 0,-2 0-8 0,0-3 8 0,0 3 14 0,0 1-3 0,0 1-1 16,0 1-10-16,3 2 0 0,-3 4 0 16,3 4 0-16,-3 3 0 0,0 0 0 0,9 0-12 0,0 5 12 15,0 3 0-15,0 0 0 0,0 0 0 0,3 3 0 16,0-1-10-16,0 3 10 0,0-2 0 0,0 0-9 16,0-1 9-16,-1-2 0 0,-2 0 0 0,0 0 8 15,-3-3-8-15,0-2 0 0,3 0 0 0,0-3 0 16,0 0 0-16,-3-6 0 0,0 1 0 0,0-3 0 15,0-3 0-15,0-4 0 0,-3-1 0 0,0-5 0 16,3-6-21-16,-6-2-3 0,3-8 0 0,-6 0 0 16,3-3-5-16,-3-5-2 15,0 0 0-15,0-2 0 0,-3-1 1 0,-3-2 0 16,0-3 0-16,3 5 0 0,0 8 30 0,0 3 0 0,0 8 0 0,6 8 0 0,-3 5 15 16,3 6 2-16,0 4 1 0,0 6 0 15,6 11-29-15,0 5-5 0,3 10-2 0,3 6 0 0,3 2 18 0,3 6-10 16,-1 0 10-16,-2 2-8 15,3-2 8-15,-3 2-12 0,0-2 12 0,-3 2-12 16,3-2-17-16,0-3-4 0,-3-3-1 0</inkml:trace>
  <inkml:trace contextRef="#ctx0" brushRef="#br0" timeOffset="80438.5992">22249 15216 2093 0,'0'0'88'0,"3"5"-70"16,0 3 8-16,0-2 2 0,-3 2 0 0,6-6 0 15,-6-2-28-15,6 0 0 0,0-2 0 0,3 2 0 16,-3 0 8-16,0 5-8 0,0 0 8 0,0 1-8 16,0 1 8-16,0 1-8 0,-3 0 8 0,3-2-8 15,0 2 8-15,-3-3-8 0,-3-5 8 0,3 5-8 16,-3-5 20-16,5 8-2 0,-5-8 0 0,3 8 0 16,3 0 6-16,-3 0 0 0,0 2 1 0,0 1 0 15,0-6 0-15,0 3 0 0,0-2 0 0,-3 7 0 16,3 8 3-16,3 8 1 15,0 11 0-15,0 5 0 0,0-3-11 0,0-5-2 0,0-8-1 0,0 3 0 0,3-6-15 16,-3-4 0-16,0-7 0 0,0-4 0 0,0-3 0 16,0-3 0-16</inkml:trace>
  <inkml:trace contextRef="#ctx0" brushRef="#br0">22541 16656 2812 0,'15'55'0'0,"-6"1"0"0,3 10 0 0,0-8 0 0,2-10 0 0,-2-11 0 0,3 2 0 16,0 4 0-16,0-1 0 0,6 22 0 0,-3-6 0 15,-3-3-11-15,-1 4-1 0,-5-4-1 16</inkml:trace>
  <inkml:trace contextRef="#ctx0" brushRef="#br0" timeOffset="134182.8757">5774 8784 716 0,'0'0'16'0,"0"0"3"0,0 0 1 0,0 0 0 15,-6-2-20-15,0-1 0 0,3 0 0 0,3 3 0 0,0 0 0 0,-6-5 0 16,3 2 0-16,0-2 0 16,0 2-27-16,0-2-9 0,0 2-1 0</inkml:trace>
  <inkml:trace contextRef="#ctx0" brushRef="#br0" timeOffset="134986.7943">5717 8665 732 0,'0'0'15'0,"0"0"5"0,0 0-20 15,0 0 0-15,0 0 0 0,0 0 0 0,0 0 35 0,0 0 3 0,0 0 1 0,0 0 0 16,0 0 32-16,0 0 6 0,0-5 2 0,0 5 0 16,0-3-22-16,0 3-4 0,0 0-1 0,0 0 0 15,0 0-8-15,0 0-1 0,3-2-1 0,-3 2 0 16,6 0 18-16,-3 0 4 0,3-3 1 0,-3 3 0 16,3 0-29-16,-6 0-5 0,6-3-2 0,0 3 0 15,0-2-18-15,-3 2-11 0,-3 0 12 0,6 0-12 16,0 0 8-16,-6 0-8 0,0 0 0 0,0 0 0 15,0 0 13-15,0 0-1 0,0 0 0 0,6 2 0 16,-6-2 7-16,6 3 1 0,-3 0 0 0,3 2 0 16,-3 0 9-16,0 3 3 0,0 0 0 0,0 0 0 0,-3 5-32 15,3-2 8-15,0-3-8 0,3 2 0 16,-3 1 0-16,0 5 0 0,2 0 0 0,-2-1 0 0,3 4 0 16,0 0 0-16,0-1 0 0,-3 1 0 15,0-1 0-15,3 3 0 0,-3-2 0 0,3-1 0 0,0 1-8 0,0-1 8 16,0 1 0-16,0 5 0 15,3-3 0-15,-3 3 0 0,3-1 0 0,0 4 9 0,-3-3-9 0,3 2 0 16,0 3 0-16,-1 0 0 16,-2 0 0-16,3 3 0 0,-3-3 0 0,0 3 0 15,0 2 0-15,0 1 0 0,-3-1 0 0,3 1 8 16,-3-1-8-16,0 6 0 0,0-3 0 0,0 0 0 0,-3 0 0 0,3 0 0 0,-3 0 0 16,0 0 0-1,3 3 0-15,-3-3 8 0,0 5-8 0,0-2 0 0,0 2 0 0,0 0 0 16,0-2 8-16,0 2-8 0,0-2 0 15,-3 5 0-15,3 0 0 0,0 0 0 0,0 3 0 0,-3-1 0 0,3 1 0 0,-3 0 0 16,3 4 0 0,-3 1 0-16,0 3 0 0,0 2 8 0,3-2-8 0,-3-1 0 0,3-2 0 0,0 3 0 15,0-1 0-15,0 4 0 0,0-1 0 16,3-3 0-16,0 1 0 0,0-3 0 0,0 2 0 0,3-2 0 16,0 3 0-16,0 2 0 0,0 3 0 15,0-3 0-15,0-2 0 0,0-1 0 0,0 1 0 0,0-3 0 16,0 2 0-16,0 1 0 0,-1-1 0 15,1 1 0-15,-3-3 0 0,3 0 0 0,0 2 0 0,0-2 0 16,0 0 0-16,3 0 0 0,-3-3 0 0,3 3 0 16,-3 3 0-16,3-1 0 0,-3 1 0 0,0 0 0 15,0-1 0-15,0 1 0 0,3-3 0 16,-3 0 8-16,0-3 2 0,-1 3 0 0,1-3 0 0,0 3 0 16,0-3-2-16,-3 0 0 0,3 1 0 0,-3-1 0 15,0-2 8-15,0 2 2 0,0-3 0 0,0 1 0 16,0-3-8-16,0 0-2 0,0-5 0 0,-3 2 0 15,0-2-8-15,3-3 0 0,-3 0 9 0,0-3-9 16,-3 1 13-16,0-1-1 0,0 0-1 0,3-4 0 16,-6-1-11-16,3-6 0 0,-3 1 0 0,0-3 0 15,0-2 0-15,-3-1 0 0,0 1 0 0,4-3-11 16,-4-3-23-16,0-2-5 0,0-1-1 0,0-2 0 16,0-2-29-16,0-1-7 0,-3-3 0 0</inkml:trace>
  <inkml:trace contextRef="#ctx0" brushRef="#br0" timeOffset="135677.359">6718 12282 1500 0,'0'0'31'0,"0"0"8"0,0 0-31 16,0 0-8-16,0 0 0 0,-3 5 0 0,3-5 43 0,0 0 7 0,0 0 2 16,0 0 0-16,0 0-43 15,-3 6-9-15,3-6 0 0,0 0 0 0,-3 7 0 0,3-7 0 0,-3 6 0 0,3-6 0 16,-6 5 9-16,6-5-1 0,-6 3 0 15,3 5 0-15,-3-3 29 0,-3 0 6 0,0 1 1 0,0 1 0 16,0-1-10-16,-3 2-2 0,0-3 0 16,0 6 0-16,-6-1 4 0,4 1 1 0,-4 5 0 0,3-3 0 15,-3 3-21-15,-3 2-5 0,3 1-1 0,0-3 0 16,4 2-10-16,-1-2 8 0,0 3-8 16,0-4 8-16,3 1 4 0,0 0 0 0,0-3 0 0,3 3 0 15,0-2-12-15,3-4 0 0,-3 1 9 0,6-1-9 16,-2-2 8-16,2 0-8 0,3 0 10 0,0-3-10 15,0 1 26-15,0-6-1 0,0 0 0 0,0 0 0 16,6 5-25-16,-1-2 0 0,1-1 0 0,3-2 0 16,-3-2 0-16,3 2 0 0,0 0 0 0,3 0-11 15,-3 0-3-15,3 0-1 0,-3 0 0 0,0 0 0 16,3 2 7-16,0 4 8 0,-1-1-13 0,1 0 5 16,3 3 8-16,-3 0-10 0,6 3 10 0,-3-3-10 15,0 5-5-15,0-3-1 0,0 1 0 0,-1-1 0 16,1 4 7-16,0 2 1 0,-3-3 0 0,0 0 0 15,3 0-19-15,-3-2-3 0,0-1-1 0,3-2 0 16,-3 0-31-16,-1-2-6 0,1-4-2 0</inkml:trace>
  <inkml:trace contextRef="#ctx0" brushRef="#br0" timeOffset="136317.1168">6402 12602 2299 0,'0'0'96'0,"6"-3"-76"16,0 1 9-16,6 2 3 0,0-3 0 0,0 3 0 15,3-2-53 1,-1-1-11-16,1 0-1 0,0 3-1 15,6-2-5-15,-3-1-1 0,3 0 0 0,0 1 0 0,2 2-9 0,-2 0-3 16,3 0 0-16,0 2 0 0,0 1 33 0,2 0 7 0,-2-1 0 0,3 1 1 16,0 0 22-16,3-1 4 0,2 3 1 0,1-5 0 15,9 3 18-15,-1 0 4 0,4-1 1 0,0 1 0 16,-1-3-19-16,1 3-3 0,3-1-1 0,-1 1 0 0,7-3-16 16,2 3 0-16,-2-1 8 0,0 4-8 0,2-4 0 15,-2 1 0-15,-1 2 0 0,4 0 0 0,2-2 0 16,1 0 0-16,-1-1 8 0,-2 1-8 0,2 0 20 15,1-1 0-15,3 4 0 0,-4-4 0 16,1 1 8-16,-1-3 1 0,4 3 1 0,-4-3 0 16,1 0 13-16,-1 0 2 0,-2 0 1 0,-1 0 0 0,1 0-17 0,-4 0-3 15,4 0-1-15,-3 0 0 0,2-3-5 0,-2 3-2 16,-1-3 0-16,1 1 0 0,-4-1-18 0,1 0 10 16,-3 1-10-16,2-4 8 0,1 1-8 0,-3 2 12 15,2-2-12-15,-2 3 12 0,-4-4-12 0,1 4 0 16,-3-4 0-16,-1 4 8 0,-2-4-8 0,3 4 0 0,-4-1 0 15,1 0 0-15,3 3 0 0,-6-2 0 0,-4 2 0 16,1 0 0-16,-3-3 0 0,0 3 0 0,-4 3 0 0,-2-3 0 16,0 0 0-16,0 0 0 0,0 2 0 0,-7-2 0 15,4 3 0-15,-3 0 0 0,-3-1 0 16,3 1 0-16,0-3 0 0,-3 0 0 0,0 3 0 0,-4-3 0 16,1 2 0-16,0-2 0 15,-3 0 0-15,3 3 0 0,-3-3 0 0,0 0 0 0,0 0 0 0,-3-3 0 16,0 3 0-16,0 0-12 0,0-5 4 0,-3 5 8 15,-3 0-20-15,6-3 4 0,-3 1 1 0,0-4 0 16,0 4-25 0,-3-4-6-16,0-4-1 0,0-1 0 0,-3 1-85 0,0-1-18 15,0-2-3-15</inkml:trace>
  <inkml:trace contextRef="#ctx0" brushRef="#br0" timeOffset="136567.2795">9998 12467 2017 0,'6'5'85'16,"3"1"-68"-1,2-1 53-15,4-2 10 0,3 2 3 0,0-5 0 16,3 3-74-16,3-3-9 0,0-3-12 0,-1 3 2 16,4-3-42-16,-3 1-9 0,3-1-2 0,-6 3 0 15,-1 0-20-15,1-3-4 0,-3 1-1 0,-6 2 0 0,3 0 62 16,-6 0 12-16,0 0 2 0,-3 2 1 0,0 1 32 0,-3 2 7 0,-3 3 0 15,0 0 1-15,-6 0-9 0,0 0-1 16,0 3-1-16,-6 2 0 0,3 0-18 0,-6 0 0 0,-3 3 0 16,3 3 0-16,-3-6-23 0,1 6-1 0,-4-4-1 15</inkml:trace>
  <inkml:trace contextRef="#ctx0" brushRef="#br0" timeOffset="137265.0252">8072 12996 1500 0,'0'0'31'0,"0"0"8"0,0 0-31 0,0 0-8 0,0 0 0 0,0 0 0 15,0 0 54-15,-6-2 10 0,6 2 1 0,-6-3 1 16,6 3-22-16,-6 0-4 0,6 0 0 0,-6-3-1 16,6 3 11-16,-6 0 2 0,6 0 1 0,0 0 0 15,-9 3-1-15,9-3 0 0,0 0 0 0,-6 3 0 16,6-3-20-16,0 0-4 0,-6 2 0 0,6-2-1 15,-6 3-27-15,6-3 8 0,-6 5-8 0,6-5 0 16,-6 6 0-16,3-1 0 0,0 3 0 0,-2-3 0 16,2 3 0-16,0 0 0 0,0 0-8 0,0 2 8 15,0 4 0-15,3 4 0 0,-3 1 0 16,3 2 0-16,-3 0 0 0,3 3 0 0,-3 0 11 0,3 0-11 16,0 2 0-16,3 0 0 0,-3-2 0 0,0 5 0 15,0-2 9-15,0 5-9 0,0-3 8 0,0 2-8 16,0 4 0-16,3-1 0 0,-3 3 0 0,3-2 0 15,0 2 0-15,0-6 0 0,0 1 0 0,3 0 0 16,-1-3 0-16,1-2 0 0,0-1 0 0,0 0 0 16,0-4 10-16,0-4-10 0,3-2 12 0,0 0-12 15,0-3 16-15,0-2-4 0,3-1-1 0,-3-4 0 16,3-1-11-16,3-5 10 0,-4-3-10 0,1 1 10 16,0-6-27-16,3-3-6 0,-3-2-1 0,0 0 0 15,0-6-49-15,0 1-11 0,0-4-1 0,-3 1-1 16,0-3-117-16,-3 1-23 0,-1-4-5 0</inkml:trace>
  <inkml:trace contextRef="#ctx0" brushRef="#br0" timeOffset="137440.0174">7872 13703 2370 0,'0'0'67'0,"0"0"15"15,3 2-66-15,6 1-16 0,3 0 0 0,0-6 0 16,3-2 0-16,3-6 0 0,0-2 0 0,3 0 0 16,-1-6-156-16,-2-2-36 0</inkml:trace>
  <inkml:trace contextRef="#ctx0" brushRef="#br0" timeOffset="137960.5799">8593 13729 1146 0,'0'0'32'0,"0"0"8"0,0 0-32 16,0 0-8-16,0 0 0 0,-6-5 0 15,3 0-31-15,0 2-7 0,0-2-2 0,3 5 0 0,-3-6 40 0,3 6 0 0,0 0 12 0,-3-5-4 16,3 5 39-16,-3-5 7 0,3 5 2 0,0 0 0 16,0 0 12-16,0 0 4 0,0 0 0 0,0 0 0 15,0 0 19-15,0 0 4 0,0 0 1 0,0 0 0 16,0 0-26-16,0 0-5 0,0 0-1 0,0 0 0 15,0 0-21-15,0 0-5 0,0 0-1 0,0 0 0 16,0 0-9-16,0 0-1 0,0 0-1 0,-3 8 0 16,3 0-14-16,-3 0-2 0,3 0-1 0,0 2 0 15,0-2-9-15,0 5 0 0,0-2 0 0,0 5 0 16,-3 2 0-16,3 1 0 16,0-1 0-16,0 6 0 0,0-3 0 0,0 3 0 0,0-3 0 0,0 3 0 15,0 0 0-15,0-3 0 0,-3 0 0 0,0 0 0 16,3 1 0-16,-3-7 0 0,3 1 0 0,0 0 0 15,-3-3 0-15,3-2-12 0,0-3 4 0,-3 0 8 16,3-8-28-16,0 0 3 0,0 0 0 0,0 0 0 16,0 0-8-16,3-5-2 0,-3-3 0 0,3-3 0 15,0-5-68-15,-3-2-13 0,3-3-4 0</inkml:trace>
  <inkml:trace contextRef="#ctx0" brushRef="#br0" timeOffset="138241.0041">8331 13740 2370 0,'0'0'49'0,"0"0"12"0,0 0-49 0,3 5-12 0,3-2 0 0,0-1 0 16,0-2 15-16,3-2 0 0,0 2 0 0,-1-3 0 31,1-2-42-31,3-3-8 0,-3 0-1 0,6 0-1 0,-3-3-30 16,0 1-5-16,-3-1-2 0,6-2 0 0,-3 0 16 0,3 0 3 15,-1-1 1-15,4 1 0 0,-3-3 38 0,0 3 7 0,3-6 9 0,3 4-13 16,0-1 36-16,-1 0 7 0,1 0 2 0,3 3 0 16,-3-3-52-1,0 3-11-15,0 2-1 0</inkml:trace>
  <inkml:trace contextRef="#ctx0" brushRef="#br0" timeOffset="138479.7003">8390 14404 2454 0,'0'0'104'16,"0"0"-84"-16,6 3 36 0,3-3 8 15,6-3 0-15,0 0 1 0,3-2-65 0,6-3 0 0,-1-5 0 0,7 0-12 16,0-6-1-16,3 1 0 0,2-6 0 0</inkml:trace>
  <inkml:trace contextRef="#ctx0" brushRef="#br0" timeOffset="140206.8284">21484 11835 2062 0,'0'0'43'0,"0"0"10"0,0 0-42 0,0 0-11 0,0 0 0 0,0 0 0 16,3 2 24-16,3-2 4 0,0 3 0 0,-6-3 0 15,3 3-28-15,3-1 0 0,0 1 0 0,-3 2 0 16,3-2 31-16,-3 2 1 0,3-2 0 0,0 0 0 16,0 2 3-16,-3-2 1 0,3 2 0 0,0 0 0 15,-3 0-17-15,3 1-3 0,-3-1-1 0,0 3 0 16,0 2-15-16,0 1 8 0,-3 2-8 0,2 1 0 0,-2-1 15 0,3 3-3 16,-3 0-1-16,3-1 0 0,-3 7-11 15,0-1 0-15,0 3 9 0,0 2-9 0,0 0 20 16,0 4 0-16,0-1 0 0,0 2 0 0,0 4-20 0,0 2 0 15,0 3 0-15,0 2 0 0,0 3-13 0,0 0-4 16,0 2-1-16,0 4 0 0,0 2 30 0,-3 2 5 16,3 1 2-16,0 2 0 0,0 0-29 0,0 0-6 0,0 3 0 0,0 3-1 15,3-1 27-15,0 6 6 0,0 0 0 0,0 2 1 16,0 1-29-16,0 4-7 0,3 1-1 16,0 0 0-16,0 0 7 0,3 2 1 0,0-2 0 15,0 2 0-15,0 0-1 0,3 3 0 0,-3 3 0 0,0-3 0 16,3 0-5-16,-3-2-1 0,-1-1 0 15,1 0 0-15,0 3 19 0,0 3-8 0,0 0 8 0,0-3 0 16,0-3-12-16,-3-2 4 0,0-3 8 0,3 3-10 31,0-3 10-31,-3-3 0 0,3-2 0 0,0-3 0 0</inkml:trace>
  <inkml:trace contextRef="#ctx0" brushRef="#br0">21940 16745 2516 0,'3'16'0'0,"0"27"0"0,-3 10 0 16,0 0 0-16,3-14 9 0,-3-10-9 0,0 6 12 15,0 4-12-15,0 4-12 0,0 20 2 0,-3 1 1 16,-3-3 9-16,3 2 0 0,-3 1 0 0,0-1 0 16,0-2 9-16,3 0 1 0,-3 2 0 0,3-4 0 15,-3 1 26-15,3-1 6 0,3-4 1 0,0 1 0 16,-3-6-4-16,3 0-1 0,0-2 0 0</inkml:trace>
  <inkml:trace contextRef="#ctx0" brushRef="#br0" timeOffset="141446.5237">10962 13650 1986 0,'0'0'41'0,"0"0"11"0,0 0-42 0,0 0-10 0,0 0 0 0,-3 3 0 16,3-3 8-16,-6 5-8 0,0-3 12 0,6-2-4 16,-6 6 11-16,0-1 1 0,6-5 1 0,-6 3 0 15,3 2 12-15,3-5 3 0,-6 3 0 0,0 2 0 16,1 0-5-16,-1 0-1 0,0-2 0 0,-3 2 0 16,0 1-12-16,0-1-2 0,-3 0-1 0,0 3 0 15,-6 3-15-15,0 2 8 0,0 0-8 0,-2 3 0 16,-4 5 0-16,-3 3 0 15,3 0 0-15,-6 5 0 0,1 3 0 0,-1 2 0 0,0 1 0 16,3-4 0-16,1 4 0 0,2-4 0 0,3 1 0 0,0-3 0 16,6-2 0-16,0-6 0 0,3 0 0 0,3-5 0 15,4 0 0-15,-1-6 0 0,3 1 0 0,0-3 0 16,3 0 0-16,3-3 0 0,0-2 0 0,3 2 0 16,2-5 16-16,4 0-4 0,3 0 0 0,0-2 0 15,3 2-12-15,-3-3 0 0,3-2 8 0,3 5-8 16,-4-3-11-16,7 3-5 0,-3 3 0 0,3 2-1 15,0 0-11-15,0 3-1 0,2 3-1 0,1 2 0 16,-3 0-27-16,0 3-6 0,-3 3-1 0,-1-1 0 16,1 3-10-16,-3 0-2 0,3 3-1 0</inkml:trace>
  <inkml:trace contextRef="#ctx0" brushRef="#br0" timeOffset="142204.5817">10417 14179 2112 0,'3'8'89'0,"3"-3"-71"16,3 1 13-16,3 1 2 0,3-1 1 0,0-1 0 15,6-2-34-15,3 2 0 0,2 0-15 0,1-2 5 16,6 0-21-16,3-1-4 0,-1 1-1 16,4-3 0-16,3 3-16 0,-1-3-4 0,1 0-1 15,3 2 0-15,2 1 31 0,4-3 6 0,0 0 2 0,5 2 0 16,1-2 18-16,2 3 0 0,1-3 0 0,5 3 0 16,1-3 14-16,2 2 0 0,4 1 0 0,2 0 0 15,0-1 3-15,7 1 1 0,-1 0 0 0,3-1 0 16,4 1 16-16,2-3 3 0,0 3 1 0,7-1 0 15,-1 1-7-15,0 0-2 0,6-1 0 0,1 3 0 16,-1 1-9-16,6-1-1 0,0-2-1 0,0 2 0 16,6 0-10-16,0 1-8 0,1-4 12 0,2 1-12 15,-3 2 0-15,0-5 0 0,3 3 0 0,-3-1 0 16,3 1 10-16,3 0-10 0,-3-1 8 0,3 1-8 16,0 2 28-16,3-2 0 0,0 2 0 0,1-2 0 15,2 2-17-15,-6-5-3 0,6 3-8 0,-3-1 12 16,0 1 17-16,0-3 3 0,0 3 1 0,3 2 0 0,0-2-7 15,3-1-2-15,0 1 0 0,3 2 0 0,0-2-12 0,0 0-4 16,3-1 0-16,-3-2 0 0,-3 3-8 0,-3-3 0 16,0 3 0-16,-3-1 0 0,0 3 0 0,-3-2 0 15,0 2 0-15,-3 1 0 0,3-1 0 0,-3 0 0 16,0-2 0-16,-3 0 0 0,0 2 0 0,-2-3 8 0,-1 4-8 16,0-4 8-16,-3 1-8 0,0 0 8 0,0-1-8 15,-3-2 8-15,-2 0 5 0,-4 0 1 16,3-2 0-16,-6-1 0 0,-2 0-14 0,-4 1 0 0,0-1 0 15,-3-2 0-15,-2 2 0 0,-4-2 0 0,1-3 0 0,-7 5 9 16,-3-2-9-16,-2 0 0 0,-4-1 0 0,1 4 0 16,-4-1 0-16,1 3 0 0,-4-2 0 0,-5 2 0 15,3-3 0-15,-4 0 0 0,-2 1-11 0,-1-1 11 16,-2 0-10-16,0 1 10 0,-4-4-12 0,1 4 12 16,-6-1-20-16,2 0 4 0,-2 1 0 0,-3-1 0 15,-1 0-8-15,-5 1 0 0,0-1-1 0,0 3 0 16,-4-2 2-16,-2-1 1 0,0 3 0 0,-3-3 0 15,-3 3 22-15,0 0-11 0,-3-2 11 0,-4 2-8 16,1-3 8-16,0 0 0 0,0 1-9 0,-6-4 9 16,3 4-21-16,-3-4 0 0,-3 1 0 0,0-3 0 15,-3-2-94-15,0-1-18 0,-3-2-4 0</inkml:trace>
  <inkml:trace contextRef="#ctx0" brushRef="#br0" timeOffset="142476.2605">21088 13967 2379 0,'0'0'52'0,"0"0"12"0,0 0 1 0,3 6 2 0,-3 2-54 16,6-3-13-16,-3 0 0 0,6 3 0 0,3-5 41 0,6 2 6 0,0 0 1 0,6 1 0 16,-1-1-37-16,7 0-11 0,-3 3 0 0,0-3 0 15,0 1-11-15,-4 2-9 0,-2-6-1 0,0 6-1 31,-3-2-14-31,-3 1-4 0,-3 4 0 0,3 0 0 0,-6 2 24 0,-4 3 5 0,1-3 1 0,-6 6 0 16,-3 2 0-16,-2 2 0 0,-4 4 0 0,-6-1 0 16,-3 4 10-16,-3 1-13 0,-3 4 5 15,-3-1 8-15,1-2-21 0,-4 2 3 0,3-2 1 0,-3-3 0 16,1 0-155-16,2-2-30 16</inkml:trace>
  <inkml:trace contextRef="#ctx0" brushRef="#br0" timeOffset="143059.8139">18520 14936 2149 0,'0'0'47'0,"0"0"9"0,0 0 3 0,0 0 2 0,0 0-49 0,0-6-12 0,0 1 0 0,0 5 0 15,0 0 0-15,0 0 11 0,0 0-11 0,0 0 10 16,-1462 0-10-16,2924 0 0 0,-1462-5 0 0,0 5 0 16,0 0 0-16,0 0 0 0,0 0 0 0,0 0 0 15,0 0 21-15,3 8 3 0,-3-3 0 0,3 3 0 16,-3-8-4-16,0 8 0 0,3 3 0 0,-3-1 0 16,3 3-20-16,-3 3 0 0,0-3 0 0,0 3 0 15,0 3 0-15,-3-1 0 0,3 1 0 0,-3 2 0 16,3-2 0-16,0 2 0 0,0 0 0 0,0 0 0 15,0 3 0-15,0 10 0 0,3 11 0 0,0-2 0 16,-3-12 0-16,2-12 0 0,1-14 0 0,-3-5-8 0,3-5 8 16,-3 5 0-1,3 13-9-15,3 11 9 0,-3 13 0 0,3 8 0 0,3 0 0 0,3-5 0 0,-6-9 0 16,0-4 0-16,3-6 0 16,0-5 0-16,3-3 10 0,3-2 3 0,0-3 1 0,-1-3 0 0,1-2-14 15,3-3 8-15,-3-3-8 16,3 3 0-16,0 3 0 0,0 2 0 0,0-5-11 0,-1-3 11 0,1-2-26 0,0-3 2 15,0-3 1-15,0-4 0 16,-9-38-33-16,3-8-6 0,-3 13-2 0,-3 11 0 16,-1 11-32-16,-2 18-6 0,0 16-2 0</inkml:trace>
  <inkml:trace contextRef="#ctx0" brushRef="#br0" timeOffset="143241.0685">18451 15354 2381 0,'0'0'49'0,"-3"2"13"0,3 4-50 0,0 2-12 16,3 0 0-16,3-3 0 0,3-10 60 0,6-9 10 0,0-4 2 0,3 10 0 15,0 5-58-15,5 16-14 0,1 17 0 0,0-9 0 16,0-13-28-16,3-16-8 0,-1-16-1 0,1 3-1 16,-3-3-125-16,0 5-25 0,-3 1-4 0</inkml:trace>
  <inkml:trace contextRef="#ctx0" brushRef="#br0" timeOffset="143628.3383">19517 15341 2329 0,'-3'-6'98'15,"3"6"-78"-15,0 0 46 0,0 0 10 0,-3 3 1 0,0 0 1 16,0 2-78-16,0 3-16 0,3-3-4 0,0-5 0 16,0 0 7-16,0 0 1 0,0 13 0 0,3-7 0 15,0-14 0-15,3 2 0 0,-3 6 0 0,3-2 0 16,-3-6 12-16,0 10 0 15,0 14 0-15,-3 13 0 0,3 16 0 0,-3 14 0 0,0-9 0 16,0-8-9-16,0-5 9 0,-3 0-12 0,3-5 12 16,-3-8-12-16,0-6 0 0,0-10-1 0,-3 0 0 0,-18 3 0 47,9 2-32-47,12-5-7 0,-15 122 0 15,9-46-897-15</inkml:trace>
  <inkml:trace contextRef="#ctx0" brushRef="#br0" timeOffset="143914.0733">19282 15486 2314 0,'0'-32'97'0,"6"9"-77"16,0 7 10-16,-1 10 2 0,4 14 1 0,3-10 0 31,-3-22-88-31,3 5-17 0,0 9-4 0,0 2-1 16,0 0-43-16,3 3-8 0,3-3-1 0,-4 0-1 15,4 0 3-15,0-3 1 0,0 1 0 0,0-1 0 0,0-2 96 0,3 2 19 0,-4-2 11 0,1 0-12 16,3-1 61-16,0 1 12 0,3 3 3 0,-3 7 0 15,-1 8-52-15,1 1-12 0,-3-4 0 0,0 1-584 16</inkml:trace>
  <inkml:trace contextRef="#ctx0" brushRef="#br0" timeOffset="144136.6947">19948 15333 1060 0</inkml:trace>
  <inkml:trace contextRef="#ctx0" brushRef="#br0" timeOffset="144471.3577">19930 15277 1839 0,'0'-26'40'0,"3"15"9"0,-6 24 2 0,1 0 1 0,-4 1-42 0,3-6-10 0,3-6 0 0,-6 9 0 16,3 13 43-16,0-14 6 0,0-12 2 0,3 2 0 16,0 0-31-16,0 0-7 0,0 0-1 0,0 0 0 15,0 0 20-15,0 8 4 0,3-1 1 0,-3 4 0 16,3-6-9-16,-3 22-1 0,3 20-1 0,3 9 16 31,-6-8-26-31,3-6-4 0,0-13-12 0,-3-5 0 0,3 0-10 16,-3-6 10-16,2 1 0 0,-2-3-9 0,0-1 9 0,3-1 0 0,-3-6-10 15,0-6 10-15,3 1-12 0,-3 5 12 16,0-5-109-16,0-9-15 0,0 6-4 16,0 0-758-16</inkml:trace>
  <inkml:trace contextRef="#ctx0" brushRef="#br0" timeOffset="144788.1826">19082 15198 2671 0,'0'0'112'16,"0"5"-89"-1,6 0 39-15,0-2 8 0,6-6 2 0,3 3 0 16,12-2-64-16,-1 2-8 0,7 2-12 0,6-2 4 16,0-2-4-16,2-6 0 0,-2 0 0 0,3-3 0 15,2-2-64 1,-2-3-14-16,3 3-2 0,-4 0-1 16,1-1-2-16,0 1 0 0,-4 3 0 0,1-1 0 0,0 0 73 0,-1 3 22 0,4 1-11 15,-6-1 11-15,2 2 0 0,-2 1 0 0,-3 2 0 0,-3 3 0 16,-1-5-12-16,-2 2 4 0,0 3 0 0,-3 0 0 15,-3 3-13-15,3-3-3 0,-4 3 0 0,-2-1-553 16,-3 1-111-16</inkml:trace>
  <inkml:trace contextRef="#ctx0" brushRef="#br0" timeOffset="144977.9046">19282 16732 3043 0,'3'6'84'0,"6"-1"-68"0,5-5-16 0</inkml:trace>
  <inkml:trace contextRef="#ctx0" brushRef="#br0" timeOffset="145029.9244">20008 15767 1510 0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7T06:23:48.91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9911 10864 787 0,'0'0'22'0,"0"0"6"0,0 0-28 0,0 0 0 16,0 0 0-16,0 0 0 0,0 0 30 0,0 0 1 16,0 0 0-16,0 0 0 0,0 0 12 0,0 0 2 15,0 0 1-15,0 0 0 0,0 0 4 0,0 0 1 16,0 0 0-16,0 0 0 0,0 0-19 0,0 0-3 16,0 0-1-16,0 0 0 0,0 0-12 0,0 0-4 15,0 0 0-15,0 0 0 0,0 0 4 0,0 0 0 16,0 0 0-16,0 0 0 0,0 0 17 0,0 0 4 15,0 0 1-15,0 0 0 0,0 0 5 0,0 0 1 16,0 0 0-16,0 0 0 0,0 0-3 0,0 0 0 0,0 0 0 0,0 0 0 16,-6 2-14-16,0 1-3 0,6-3-1 0,-5 3 0 15,-1-1-11-15,0 1-3 0,6-3 0 0,-6 5 0 16,6 1 3-16,0 2 0 0,-3-1 0 0,0 4 0 16,0 2-12-16,0 1 0 0,3 4 0 0,0 1 0 15,-3 2 0-15,3 3 0 0,0 2 0 0,0 0 0 16,0 1 0-16,3-3 0 0,-3 2 0 0,3 1 0 15,0-4-9-15,0-1-7 0,3-1-2 0,0-3 0 16,0-2 18-16,0-3 0 0,2-2 0 0,-2-3 0 16,0 0 0-16,3-5 0 0,-3-3 0 0,0-3 0 15,3 3 0-15,0-5 0 0,0-3 11 0,0-3-11 16,0-7 15-16,0-1-4 0,0-5-1 0,-3 0 0 16,3-2-2-16,-1 2-8 0,-5-5 12 0,3 0-4 15,-3 5 2-15,0-2 0 0,-6 2 0 0,3 0 0 16,0 3 11-16,-3 0 3 0,0 2 0 0,0 3 0 15,-2 0-1-15,2 6 0 0,-3-1 0 0,-3 6 0 16,0 0-2-16,3 2 0 0,-3 0 0 0,0 3 0 16,0 3-21-16,0 0 0 0,-3 2 0 0,0 0 0 0,0 6 0 15,0-3 0-15,1 2 0 0,-1 4-8 0,6-1 8 0,-3 3 0 16,6 0-9-16,-3-1 9 0,-3-1-8 0,3-1 8 16,3 3-10-16,-3 0 10 0,3 0 0 0,3 5 0 15,0 0 0-15,0-5 0 0,3-6 0 0,0 1 0 16,0 5-10-16,0 0 10 0,-3-3-9 0,3 0 9 15,3 0-12-15,-3-2 12 0,6 0-9 0,-3-4 9 16,3 1 0-16,-3-5-9 0,3 2 9 0,-1-5 0 0,1 0-9 16,3 0 9-16,-3-5 0 0,-3-3 0 0,3 3 0 0,0-6 0 15,0 1 0-15,-3-4 8 0,0 1-8 0,0 0 8 16,0-3 1-16,-3 0 0 0,0 0 0 0,-3 0 0 16,0-2 19-16,0 2 3 0,-3 3 1 0,0 0 0 15,0-1-1-15,-3 4 0 0,0-3 0 0,-3 2 0 16,0 3-7-16,-3 3 0 0,3-3-1 0,-3 5 0 15,0 1-13-15,3 2-2 0,-2 2-8 0,2 1 12 16,-3 5-12-16,0 0-10 0,0 2 2 0,0 1 0 16,0 2 8-16,3 0 0 0,0 3 0 0,0 3 0 15,0-1 0-15,3-2 0 0,3 0 0 0,0 0 0 16,0 0-15-16,3 0 3 0,3-3 0 0,3 0 0 16,0 0-128-1,3-5-26-15</inkml:trace>
  <inkml:trace contextRef="#ctx0" brushRef="#br0" timeOffset="12545.4275">9843 10972 1392 0,'0'0'40'0,"0"0"8"0,-6 3-39 15,6-3-9-15,0 0 0 0,0 0 0 0,0 0 22 0,0 0 2 16,0 0 1-16,0 0 0 0,0 0-25 0,0 0 0 16,0 0 8-16,0 0-8 0,-9 0-11 0,3 3-4 15,6-3-1-15,-6 0 0 0,-3 2 7 0,3 1 1 0,0-3 0 0,-3 3 0 16,3-1 21-16,-3 3 5 0,4-2 1 0,-4 0 0 16,0 2 13-16,0 0 4 0,0 1 0 0,0 2 0 15,0-1 2-15,0 1 1 0,0-2 0 0,-3 2 0 16,3 0-11-16,0 0-1 0,0 2-1 0,0 1 0 15,-2 2-17-15,2-2-9 0,-3 2 10 0,0-3-10 16,0 1 0-16,-3-1 0 0,3-2 0 0,0 6 0 16,-3-1 0-16,3 3 0 0,-2-3 0 0,2 0 0 15,0 3 0-15,-3-3 0 0,0 3 0 0,0 0 0 16,0 0 10-16,-3 2-10 0,3-2 10 0,-2 0-10 16,-1 0 23-16,3 5-2 0,0-2 0 0,-3 2 0 15,0 0 7-15,3 0 2 0,-2 3 0 0,-1 0 0 16,0 0-2-16,0 2-1 0,-3-2 0 0,3 2 0 15,-6 1-15-15,4-3-4 0,-1 0 0 0,0 2 0 16,0-5-8-16,0 3 0 0,-3 0 0 0,4 2 0 16,-4-2 0-16,0-3 0 0,3 3 0 0,-3 0 0 0,3 0 8 15,1-1-8-15,-4-4 12 0,3 0-4 0,0 2-8 16,-3 2 0-16,1-1 0 0,2-1 0 0,-3-3 0 16,0 4 0-16,0-1 0 0,0-3 0 0,1 3 0 15,-1 1 0-15,0-4 0 0,3 1 0 0,-3 2 0 0,4-3 0 16,-1 3 0-16,-3-2 0 0,3-3 0 15,0 2 0-15,-3 1 0 0,4 5 8 0,-1-3-8 0,-3 0 0 16,3 0 9-16,0 3-9 0,-6-3 0 0,4 0 8 16,-1-2-8-16,3 2 0 0,-3-2 0 0,3 2 8 15,1 0-8-15,-1 0 0 0,0-2 0 0,0 2 0 16,0 0 0-16,0-3 0 0,1-2 0 0,-4 3 0 16,0-1 0-16,3 3 0 0,-3 1 0 0,3-1 0 0,4-3 0 15,-4 4 0-15,-3-1 0 0,0 0 0 0,-3 0 0 16,3 3 0-16,4 0 0 0,-4-3 0 0,-3 3 0 0,3-3 0 15,0 5 20-15,-2-5 0 0,-1-2 0 0,3 7 0 16,0 1-20-16,0-1-16 0,-5-2 2 0,-1 0 1 16,3 0 13-16,0 2 16 0,-2-2-3 0,5 0-1 15,-3 0-12-15,0 2-16 0,0-2 3 16,1 2 1-16,-1 1 12 0,0-1 0 0,0-2 0 0,0 0 0 16,1 0 12-16,2 0-2 0,-6 2 0 0,3-2 0 15,0 0-10-15,1-3-14 0,2 3 3 0,0-3 1 16,0-3 10-16,3 1 11 0,1-1-3 0,-1 1 0 15,0-1-8-15,3-2 0 0,-3 3-10 0,0-3 10 16,1 0 0-16,-1-1 0 0,0 4 0 0,6-3 0 16,-3-6 13-16,3 6-4 0,-3-3-1 0,0 3 0 15,1 0 1-15,-4 3 0 0,3-6 0 0,-3 3 0 0,3 0-9 16,0 0 10-16,1-1-10 0,-1-1 10 0,3-1-10 16,-3-2 0-16,0-1 0 0,0 1 0 0,0 5 0 0,3-3 0 15,-2 0 0-15,-4 0 0 0,3 0 0 0,0-2 0 16,6 2 0-16,-3 1 0 0,0-1 0 0,0 0 0 15,-2 0 0-15,2-2 0 0,0 2 0 0,0 0 0 16,3-2 0-16,0 2 8 0,-3-2-8 0,3-3 0 16,0-6 0-16,4 1 8 0,-4 2-8 0,3-2 0 0,0 5 0 0,0-3 8 15,3 3-8-15,0-3 0 0,0 1 0 16,0-4 8-16,0 1-8 0,0 2 0 0,0 0 0 0,3 1-11 16,0-1 11-16,3-5 0 0,-6 5-9 15,0-2 9-15,6-3-14 0,0 0 2 0,0 0 0 16,-3 5 0-1,3-5-35-15,0 0-6 0,0 0-2 0,0 0-588 0,0 0-117 16</inkml:trace>
  <inkml:trace contextRef="#ctx0" brushRef="#br0" timeOffset="12930.4946">6322 14073 1892 0,'0'0'53'0,"0"0"13"0,0 0-53 0,0 0-13 0,0 0 0 0,-6-2 0 0,0 2 56 0,0-3 8 16,6 3 1-16,-6 0 1 0,6 0-38 0,-6 0-7 15,6 0-1-15,-9 0-1 0,3 0-19 0,0 0 8 16,-3 3-8-16,3-3 0 0,0-3 8 0,6 3-8 15,-6 3 0-15,0 2 0 0,3 0 0 0,-3 0 0 16,6-5 0-16,-3 8 0 0,0 6 0 0,0-1 0 16,-3 3-12-16,4 5 12 0,2 3-13 0,-3 5 3 15,0 0 1-15,0 3 0 0,0 2 9 0,0-2-10 16,-3-6 10-16,3 3-10 0,0-2 10 0,0 2 0 16,0-5 0-16,0-3 0 0,0-3 8 0,0-2-8 0,0-5 8 15,0-1-8-15,3-2 17 0,0-8-1 0,0 0 0 16,0 0 0-16,0 0 11 0,0-8 1 0,-3-5 1 15,3-3 0 1,3-5-55-16,0-3-11 0,0 3-3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809B1-C7E2-407A-8B97-29A406162E62}" type="datetimeFigureOut">
              <a:rPr lang="en-IN" smtClean="0"/>
              <a:t>27-04-2023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06143-505A-4E82-AFC4-399DAAFBF1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752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936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53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8490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F3005A-DF65-4363-9B5B-FB6761BBAF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46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82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725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172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24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832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681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1950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390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1A16D-FFCB-4F18-A628-2530580CE629}" type="datetimeFigureOut">
              <a:rPr lang="en-IN" smtClean="0"/>
              <a:t>27-04-2023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536B-1388-477E-B256-C262295BB23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686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emf"/><Relationship Id="rId3" Type="http://schemas.openxmlformats.org/officeDocument/2006/relationships/image" Target="../media/image11.png"/><Relationship Id="rId7" Type="http://schemas.openxmlformats.org/officeDocument/2006/relationships/image" Target="../media/image9.wmf"/><Relationship Id="rId12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png"/><Relationship Id="rId5" Type="http://schemas.openxmlformats.org/officeDocument/2006/relationships/image" Target="../media/image8.w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altLang="en-US" sz="2800" dirty="0" smtClean="0"/>
              <a:t> </a:t>
            </a:r>
            <a:r>
              <a:rPr lang="en-US" altLang="en-US" sz="2800" dirty="0" smtClean="0"/>
              <a:t>Design Principles : Solar  </a:t>
            </a:r>
            <a:r>
              <a:rPr lang="en-US" altLang="en-US" sz="2800" dirty="0" smtClean="0"/>
              <a:t>Dryer for Agricultural Products 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5157192"/>
            <a:ext cx="861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rgbClr val="FF9900"/>
                </a:solidFill>
                <a:latin typeface="Blackadder ITC" panose="04020505051007020D02" pitchFamily="82" charset="0"/>
              </a:rPr>
              <a:t>Estimation and Supply of Solar </a:t>
            </a:r>
            <a:r>
              <a:rPr lang="en-US" altLang="en-US" sz="3200" b="1" dirty="0">
                <a:solidFill>
                  <a:srgbClr val="FF9900"/>
                </a:solidFill>
                <a:latin typeface="Blackadder ITC" panose="04020505051007020D02" pitchFamily="82" charset="0"/>
              </a:rPr>
              <a:t>Energy  for </a:t>
            </a:r>
            <a:r>
              <a:rPr lang="en-US" altLang="en-US" sz="3200" b="1" dirty="0" smtClean="0">
                <a:solidFill>
                  <a:srgbClr val="FF9900"/>
                </a:solidFill>
                <a:latin typeface="Blackadder ITC" panose="04020505051007020D02" pitchFamily="82" charset="0"/>
              </a:rPr>
              <a:t>Better Drying of  Products</a:t>
            </a:r>
            <a:r>
              <a:rPr lang="en-US" sz="3200" dirty="0" smtClean="0">
                <a:solidFill>
                  <a:srgbClr val="FF9900"/>
                </a:solidFill>
                <a:latin typeface="Script MT Bold" panose="03040602040607080904" pitchFamily="66" charset="0"/>
              </a:rPr>
              <a:t>….</a:t>
            </a:r>
            <a:endParaRPr lang="en-US" sz="3200" dirty="0">
              <a:solidFill>
                <a:srgbClr val="FF9900"/>
              </a:solidFill>
              <a:latin typeface="Script MT Bold" panose="03040602040607080904" pitchFamily="66" charset="0"/>
            </a:endParaRPr>
          </a:p>
        </p:txBody>
      </p:sp>
      <p:grpSp>
        <p:nvGrpSpPr>
          <p:cNvPr id="52228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2231" name="Group 9"/>
            <p:cNvGrpSpPr>
              <a:grpSpLocks/>
            </p:cNvGrpSpPr>
            <p:nvPr/>
          </p:nvGrpSpPr>
          <p:grpSpPr bwMode="auto">
            <a:xfrm>
              <a:off x="0" y="0"/>
              <a:ext cx="192" cy="4320"/>
              <a:chOff x="0" y="-48"/>
              <a:chExt cx="144" cy="4368"/>
            </a:xfrm>
          </p:grpSpPr>
          <p:sp>
            <p:nvSpPr>
              <p:cNvPr id="52241" name="Rectangle 10"/>
              <p:cNvSpPr>
                <a:spLocks noChangeArrowheads="1"/>
              </p:cNvSpPr>
              <p:nvPr/>
            </p:nvSpPr>
            <p:spPr bwMode="auto">
              <a:xfrm>
                <a:off x="0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52242" name="Rectangle 11"/>
              <p:cNvSpPr>
                <a:spLocks noChangeArrowheads="1"/>
              </p:cNvSpPr>
              <p:nvPr/>
            </p:nvSpPr>
            <p:spPr bwMode="auto">
              <a:xfrm>
                <a:off x="0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52232" name="Group 12"/>
            <p:cNvGrpSpPr>
              <a:grpSpLocks/>
            </p:cNvGrpSpPr>
            <p:nvPr/>
          </p:nvGrpSpPr>
          <p:grpSpPr bwMode="auto">
            <a:xfrm>
              <a:off x="5674" y="24"/>
              <a:ext cx="86" cy="4296"/>
              <a:chOff x="5616" y="-48"/>
              <a:chExt cx="144" cy="4368"/>
            </a:xfrm>
          </p:grpSpPr>
          <p:sp>
            <p:nvSpPr>
              <p:cNvPr id="52239" name="Rectangle 13"/>
              <p:cNvSpPr>
                <a:spLocks noChangeArrowheads="1"/>
              </p:cNvSpPr>
              <p:nvPr/>
            </p:nvSpPr>
            <p:spPr bwMode="auto">
              <a:xfrm>
                <a:off x="5616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52240" name="Rectangle 14"/>
              <p:cNvSpPr>
                <a:spLocks noChangeArrowheads="1"/>
              </p:cNvSpPr>
              <p:nvPr/>
            </p:nvSpPr>
            <p:spPr bwMode="auto">
              <a:xfrm>
                <a:off x="5616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52233" name="Group 15"/>
            <p:cNvGrpSpPr>
              <a:grpSpLocks/>
            </p:cNvGrpSpPr>
            <p:nvPr/>
          </p:nvGrpSpPr>
          <p:grpSpPr bwMode="auto">
            <a:xfrm>
              <a:off x="144" y="0"/>
              <a:ext cx="5617" cy="144"/>
              <a:chOff x="96" y="-48"/>
              <a:chExt cx="5520" cy="144"/>
            </a:xfrm>
          </p:grpSpPr>
          <p:sp>
            <p:nvSpPr>
              <p:cNvPr id="52237" name="Rectangle 16"/>
              <p:cNvSpPr>
                <a:spLocks noChangeArrowheads="1"/>
              </p:cNvSpPr>
              <p:nvPr/>
            </p:nvSpPr>
            <p:spPr bwMode="auto">
              <a:xfrm>
                <a:off x="96" y="-48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52238" name="Rectangle 17"/>
              <p:cNvSpPr>
                <a:spLocks noChangeArrowheads="1"/>
              </p:cNvSpPr>
              <p:nvPr/>
            </p:nvSpPr>
            <p:spPr bwMode="auto">
              <a:xfrm>
                <a:off x="2832" y="-48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52234" name="Group 18"/>
            <p:cNvGrpSpPr>
              <a:grpSpLocks/>
            </p:cNvGrpSpPr>
            <p:nvPr/>
          </p:nvGrpSpPr>
          <p:grpSpPr bwMode="auto">
            <a:xfrm>
              <a:off x="144" y="4234"/>
              <a:ext cx="5617" cy="86"/>
              <a:chOff x="96" y="4176"/>
              <a:chExt cx="5520" cy="144"/>
            </a:xfrm>
          </p:grpSpPr>
          <p:sp>
            <p:nvSpPr>
              <p:cNvPr id="52235" name="Rectangle 19"/>
              <p:cNvSpPr>
                <a:spLocks noChangeArrowheads="1"/>
              </p:cNvSpPr>
              <p:nvPr/>
            </p:nvSpPr>
            <p:spPr bwMode="auto">
              <a:xfrm>
                <a:off x="96" y="4176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52236" name="Rectangle 20"/>
              <p:cNvSpPr>
                <a:spLocks noChangeArrowheads="1"/>
              </p:cNvSpPr>
              <p:nvPr/>
            </p:nvSpPr>
            <p:spPr bwMode="auto">
              <a:xfrm>
                <a:off x="2832" y="4176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971600" y="3405118"/>
            <a:ext cx="6400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1800" kern="0" dirty="0" smtClean="0">
                <a:latin typeface="CommercialScript BT"/>
              </a:rPr>
              <a:t> P M V Subbarao</a:t>
            </a:r>
          </a:p>
          <a:p>
            <a:pPr eaLnBrk="1" hangingPunct="1">
              <a:defRPr/>
            </a:pPr>
            <a:r>
              <a:rPr lang="en-US" altLang="en-US" sz="1800" kern="0" dirty="0" smtClean="0">
                <a:latin typeface="CommercialScript BT"/>
              </a:rPr>
              <a:t>Professor</a:t>
            </a:r>
          </a:p>
          <a:p>
            <a:pPr eaLnBrk="1" hangingPunct="1">
              <a:defRPr/>
            </a:pPr>
            <a:r>
              <a:rPr lang="en-US" altLang="en-US" sz="1800" kern="0" dirty="0" smtClean="0">
                <a:latin typeface="Tempus Sans ITC" panose="04020404030D07020202" pitchFamily="82" charset="0"/>
              </a:rPr>
              <a:t>Mechanical Engineering Department</a:t>
            </a:r>
          </a:p>
          <a:p>
            <a:pPr eaLnBrk="1" hangingPunct="1">
              <a:defRPr/>
            </a:pPr>
            <a:r>
              <a:rPr lang="en-US" altLang="en-US" sz="1800" kern="0" dirty="0" smtClean="0">
                <a:latin typeface="Tempus Sans ITC" panose="04020404030D07020202" pitchFamily="82" charset="0"/>
              </a:rPr>
              <a:t>Head, CRDT</a:t>
            </a:r>
          </a:p>
        </p:txBody>
      </p:sp>
      <p:pic>
        <p:nvPicPr>
          <p:cNvPr id="22" name="Picture 2" descr="A picture containing shape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22388"/>
            <a:ext cx="35528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32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46646"/>
            <a:ext cx="6696744" cy="70609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Drying Mechanism</a:t>
            </a:r>
            <a:endParaRPr lang="en-IN" sz="2800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539552" y="1239143"/>
            <a:ext cx="386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Initial Stage:</a:t>
            </a:r>
            <a:endParaRPr lang="en-IN" sz="2400" dirty="0"/>
          </a:p>
        </p:txBody>
      </p:sp>
      <p:sp>
        <p:nvSpPr>
          <p:cNvPr id="3" name="Rectangle 2"/>
          <p:cNvSpPr/>
          <p:nvPr/>
        </p:nvSpPr>
        <p:spPr>
          <a:xfrm>
            <a:off x="473097" y="450912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surface is considered to be saturated with moisture which is like having a “pool” of moisture there from which evaporation can take place.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Moisture evaporates from the “pool” at a uniform or constant rate. 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Content Placeholder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2" y="1772816"/>
            <a:ext cx="8229600" cy="27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46646"/>
            <a:ext cx="6696744" cy="70609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Drying Mechanism</a:t>
            </a:r>
            <a:endParaRPr lang="en-IN" sz="2800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539552" y="1239143"/>
            <a:ext cx="386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Initial Stage:</a:t>
            </a:r>
            <a:endParaRPr lang="en-IN" sz="2400" dirty="0"/>
          </a:p>
        </p:txBody>
      </p:sp>
      <p:sp>
        <p:nvSpPr>
          <p:cNvPr id="3" name="Rectangle 2"/>
          <p:cNvSpPr/>
          <p:nvPr/>
        </p:nvSpPr>
        <p:spPr>
          <a:xfrm>
            <a:off x="473097" y="4801289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At the start of the drying process, the combination of a wet surface and additional moisture coming to the surface makes the rate at which the water is removed quite high. </a:t>
            </a:r>
            <a:endParaRPr lang="en-US" sz="2400" dirty="0" smtClean="0"/>
          </a:p>
        </p:txBody>
      </p:sp>
      <p:pic>
        <p:nvPicPr>
          <p:cNvPr id="24" name="Content Placeholder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2" y="1861946"/>
            <a:ext cx="8229600" cy="27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46646"/>
            <a:ext cx="6696744" cy="70609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Drying Mechanism</a:t>
            </a:r>
            <a:endParaRPr lang="en-IN" sz="2800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872" y="1196752"/>
            <a:ext cx="8229600" cy="29074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9552" y="1239143"/>
            <a:ext cx="386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Later Stage:</a:t>
            </a:r>
            <a:endParaRPr lang="en-IN" sz="2400" dirty="0"/>
          </a:p>
        </p:txBody>
      </p:sp>
      <p:sp>
        <p:nvSpPr>
          <p:cNvPr id="3" name="Rectangle 2"/>
          <p:cNvSpPr/>
          <p:nvPr/>
        </p:nvSpPr>
        <p:spPr>
          <a:xfrm>
            <a:off x="323528" y="4361036"/>
            <a:ext cx="86680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Eventually, a point will be reached where the surface no longer looks wet, since there is no visible moisture present. </a:t>
            </a:r>
            <a:endParaRPr lang="en-US" sz="2400" dirty="0" smtClean="0"/>
          </a:p>
          <a:p>
            <a:r>
              <a:rPr lang="en-US" sz="2400" dirty="0" smtClean="0"/>
              <a:t>Moisture </a:t>
            </a:r>
            <a:r>
              <a:rPr lang="en-US" sz="2400" dirty="0"/>
              <a:t>will still be travelling from the </a:t>
            </a:r>
            <a:r>
              <a:rPr lang="en-US" sz="2400" dirty="0" err="1"/>
              <a:t>centre</a:t>
            </a:r>
            <a:r>
              <a:rPr lang="en-US" sz="2400" dirty="0"/>
              <a:t> of the slice to the surface, but it will be removed as soon as it gets there. </a:t>
            </a:r>
            <a:endParaRPr lang="en-US" sz="2400" dirty="0" smtClean="0"/>
          </a:p>
          <a:p>
            <a:r>
              <a:rPr lang="en-US" sz="2400" dirty="0" smtClean="0"/>
              <a:t>As </a:t>
            </a:r>
            <a:r>
              <a:rPr lang="en-US" sz="2400" dirty="0"/>
              <a:t>more and more moisture is removed, the rate of water removal gets slower and slower.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3083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46646"/>
            <a:ext cx="6696744" cy="70609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Drying Mechanism</a:t>
            </a:r>
            <a:endParaRPr lang="en-IN" sz="2800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872" y="1196752"/>
            <a:ext cx="8229600" cy="29074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9552" y="1239143"/>
            <a:ext cx="386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Later Stage:</a:t>
            </a:r>
            <a:endParaRPr lang="en-IN" sz="2400" dirty="0"/>
          </a:p>
        </p:txBody>
      </p:sp>
      <p:sp>
        <p:nvSpPr>
          <p:cNvPr id="3" name="Rectangle 2"/>
          <p:cNvSpPr/>
          <p:nvPr/>
        </p:nvSpPr>
        <p:spPr>
          <a:xfrm>
            <a:off x="489038" y="404113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Figure shows </a:t>
            </a:r>
            <a:r>
              <a:rPr lang="en-US" sz="2400" dirty="0"/>
              <a:t>that there is no pool of moisture on the surface of the apple slice.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Slow </a:t>
            </a:r>
            <a:r>
              <a:rPr lang="en-US" sz="2400" dirty="0"/>
              <a:t>diffusion of moisture to the surface has become the only way in which moisture can be removed. </a:t>
            </a:r>
            <a:endParaRPr lang="en-US" sz="2400" dirty="0" smtClean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The rate of drying is controlled by diffusion of moisture to the surface after the surface moisture pool has been evaporated.</a:t>
            </a:r>
            <a:endParaRPr lang="en-US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9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46646"/>
            <a:ext cx="6696744" cy="70609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Stages of Drying</a:t>
            </a:r>
            <a:endParaRPr lang="en-IN" sz="2800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1219200"/>
            <a:ext cx="8019627" cy="54752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46480" y="1185840"/>
              <a:ext cx="6739200" cy="532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6760" y="1177920"/>
                <a:ext cx="6761160" cy="534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061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/>
              <a:t>Factors Affecting Drying </a:t>
            </a:r>
            <a:r>
              <a:rPr lang="en-IN" sz="2800" dirty="0" smtClean="0"/>
              <a:t>Rate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3" y="1304734"/>
            <a:ext cx="8229600" cy="4525963"/>
          </a:xfrm>
        </p:spPr>
        <p:txBody>
          <a:bodyPr/>
          <a:lstStyle/>
          <a:p>
            <a:r>
              <a:rPr lang="en-IN" dirty="0"/>
              <a:t>Shape of the Material: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268760"/>
            <a:ext cx="3981450" cy="2657475"/>
          </a:xfrm>
          <a:prstGeom prst="rect">
            <a:avLst/>
          </a:prstGeom>
        </p:spPr>
      </p:pic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8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7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959963"/>
            <a:ext cx="2747963" cy="2066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37" y="4274203"/>
            <a:ext cx="3906323" cy="18912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437" y="4581063"/>
            <a:ext cx="2068354" cy="12967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869" y="4624032"/>
            <a:ext cx="1402482" cy="12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5689"/>
          </a:xfrm>
        </p:spPr>
        <p:txBody>
          <a:bodyPr>
            <a:normAutofit/>
          </a:bodyPr>
          <a:lstStyle/>
          <a:p>
            <a:r>
              <a:rPr lang="en-IN" sz="2800" dirty="0"/>
              <a:t>Factors Affecting Drying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604664"/>
          </a:xfrm>
        </p:spPr>
        <p:txBody>
          <a:bodyPr>
            <a:normAutofit/>
          </a:bodyPr>
          <a:lstStyle/>
          <a:p>
            <a:r>
              <a:rPr lang="en-US" sz="2400" dirty="0"/>
              <a:t>Size or Thickness of the Material: </a:t>
            </a:r>
            <a:endParaRPr lang="en-IN" sz="2400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Content Placeholder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772816"/>
            <a:ext cx="8229600" cy="29074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32048" y="4627002"/>
            <a:ext cx="7956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drying process is controlled by rate of diffusion of moisture from inside of slice to outer surface.</a:t>
            </a:r>
          </a:p>
          <a:p>
            <a:r>
              <a:rPr lang="en-US" dirty="0" smtClean="0"/>
              <a:t>This diffusion process </a:t>
            </a:r>
            <a:r>
              <a:rPr lang="en-US" dirty="0"/>
              <a:t>is described by Fick's </a:t>
            </a:r>
            <a:r>
              <a:rPr lang="en-US" dirty="0" smtClean="0"/>
              <a:t>equation:</a:t>
            </a:r>
            <a:endParaRPr lang="en-IN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596862"/>
              </p:ext>
            </p:extLst>
          </p:nvPr>
        </p:nvGraphicFramePr>
        <p:xfrm>
          <a:off x="755576" y="5711884"/>
          <a:ext cx="1829648" cy="597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Equation" r:id="rId5" imgW="1244520" imgH="406080" progId="Equation.3">
                  <p:embed/>
                </p:oleObj>
              </mc:Choice>
              <mc:Fallback>
                <p:oleObj name="Equation" r:id="rId5" imgW="1244520" imgH="406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576" y="5711884"/>
                        <a:ext cx="1829648" cy="597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694055"/>
              </p:ext>
            </p:extLst>
          </p:nvPr>
        </p:nvGraphicFramePr>
        <p:xfrm>
          <a:off x="2763018" y="5598120"/>
          <a:ext cx="591343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Equation" r:id="rId7" imgW="3276360" imgH="393480" progId="Equation.3">
                  <p:embed/>
                </p:oleObj>
              </mc:Choice>
              <mc:Fallback>
                <p:oleObj name="Equation" r:id="rId7" imgW="3276360" imgH="393480" progId="Equation.3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63018" y="5598120"/>
                        <a:ext cx="5913438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3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5689"/>
          </a:xfrm>
        </p:spPr>
        <p:txBody>
          <a:bodyPr>
            <a:normAutofit/>
          </a:bodyPr>
          <a:lstStyle/>
          <a:p>
            <a:r>
              <a:rPr lang="en-IN" sz="2800" dirty="0"/>
              <a:t>Factors Affecting Drying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714" y="5066244"/>
            <a:ext cx="8229600" cy="604664"/>
          </a:xfrm>
        </p:spPr>
        <p:txBody>
          <a:bodyPr>
            <a:normAutofit/>
          </a:bodyPr>
          <a:lstStyle/>
          <a:p>
            <a:r>
              <a:rPr lang="en-IN" sz="2400" dirty="0"/>
              <a:t>Composition, Structure, and Porosity: 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Content Placeholder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61" y="1185851"/>
            <a:ext cx="8229600" cy="29074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8714" y="4604579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Diffusivity, </a:t>
            </a:r>
            <a:r>
              <a:rPr lang="en-US" i="1" dirty="0" smtClean="0"/>
              <a:t>D</a:t>
            </a:r>
            <a:r>
              <a:rPr lang="en-US" dirty="0" smtClean="0"/>
              <a:t>, depends on</a:t>
            </a:r>
            <a:endParaRPr lang="en-IN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871176"/>
              </p:ext>
            </p:extLst>
          </p:nvPr>
        </p:nvGraphicFramePr>
        <p:xfrm>
          <a:off x="1187624" y="4035706"/>
          <a:ext cx="1829648" cy="597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5" imgW="1244520" imgH="406080" progId="Equation.3">
                  <p:embed/>
                </p:oleObj>
              </mc:Choice>
              <mc:Fallback>
                <p:oleObj name="Equation" r:id="rId5" imgW="1244520" imgH="406080" progId="Equation.3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7624" y="4035706"/>
                        <a:ext cx="1829648" cy="597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1331640" y="2684270"/>
            <a:ext cx="4248472" cy="888746"/>
          </a:xfrm>
          <a:prstGeom prst="rect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60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build="p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61" y="1185851"/>
            <a:ext cx="8229600" cy="2907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5689"/>
          </a:xfrm>
        </p:spPr>
        <p:txBody>
          <a:bodyPr>
            <a:normAutofit/>
          </a:bodyPr>
          <a:lstStyle/>
          <a:p>
            <a:r>
              <a:rPr lang="en-IN" sz="2800" dirty="0"/>
              <a:t>Factors Affecting Drying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714" y="4221088"/>
            <a:ext cx="8229600" cy="604664"/>
          </a:xfrm>
        </p:spPr>
        <p:txBody>
          <a:bodyPr>
            <a:normAutofit fontScale="85000" lnSpcReduction="10000"/>
          </a:bodyPr>
          <a:lstStyle/>
          <a:p>
            <a:r>
              <a:rPr lang="en-IN" sz="2400" dirty="0" smtClean="0"/>
              <a:t>Convection mass transfer process: Analogous to Newton’s law of cooling </a:t>
            </a:r>
            <a:endParaRPr lang="en-IN" sz="2400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27383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331640" y="2684270"/>
            <a:ext cx="4248472" cy="888746"/>
          </a:xfrm>
          <a:prstGeom prst="rect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59828"/>
              </p:ext>
            </p:extLst>
          </p:nvPr>
        </p:nvGraphicFramePr>
        <p:xfrm>
          <a:off x="2626146" y="4653136"/>
          <a:ext cx="4060992" cy="672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5" imgW="2450880" imgH="406080" progId="Equation.3">
                  <p:embed/>
                </p:oleObj>
              </mc:Choice>
              <mc:Fallback>
                <p:oleObj name="Equation" r:id="rId5" imgW="2450880" imgH="406080" progId="Equation.3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6146" y="4653136"/>
                        <a:ext cx="4060992" cy="672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ontent Placeholder 2"/>
          <p:cNvSpPr txBox="1">
            <a:spLocks/>
          </p:cNvSpPr>
          <p:nvPr/>
        </p:nvSpPr>
        <p:spPr>
          <a:xfrm>
            <a:off x="539552" y="5301208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dirty="0" err="1" smtClean="0"/>
              <a:t>k</a:t>
            </a:r>
            <a:r>
              <a:rPr lang="en-IN" sz="2400" baseline="-25000" dirty="0" err="1" smtClean="0"/>
              <a:t>C</a:t>
            </a:r>
            <a:r>
              <a:rPr lang="en-IN" sz="2400" dirty="0"/>
              <a:t> </a:t>
            </a:r>
            <a:r>
              <a:rPr lang="en-IN" sz="2400" dirty="0" smtClean="0"/>
              <a:t>: Convection mass transfer coefficient.</a:t>
            </a:r>
            <a:endParaRPr lang="en-IN" sz="24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67544" y="5949280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>
                <a:solidFill>
                  <a:srgbClr val="FF0000"/>
                </a:solidFill>
              </a:rPr>
              <a:t>Relative Humidity of the Air </a:t>
            </a:r>
            <a:r>
              <a:rPr lang="en-US" sz="2400" i="1" dirty="0" smtClean="0">
                <a:solidFill>
                  <a:srgbClr val="FF0000"/>
                </a:solidFill>
              </a:rPr>
              <a:t>entering the housing of Dryer</a:t>
            </a:r>
            <a:endParaRPr lang="en-IN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8" grpId="0" build="p"/>
      <p:bldP spid="2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 err="1"/>
              <a:t>P</a:t>
            </a:r>
            <a:r>
              <a:rPr lang="en-IN" sz="2800" b="1" dirty="0" err="1" smtClean="0"/>
              <a:t>sychrometric</a:t>
            </a:r>
            <a:r>
              <a:rPr lang="en-IN" sz="2800" b="1" dirty="0" smtClean="0"/>
              <a:t> Properties of Ambient Air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>
                <a:solidFill>
                  <a:srgbClr val="FF0000"/>
                </a:solidFill>
              </a:rPr>
              <a:t>Dry-bulb temperature.</a:t>
            </a:r>
          </a:p>
          <a:p>
            <a:r>
              <a:rPr lang="en-IN" sz="2400" dirty="0"/>
              <a:t>Wet-bulb temperature.</a:t>
            </a:r>
          </a:p>
          <a:p>
            <a:r>
              <a:rPr lang="en-IN" sz="2400" dirty="0"/>
              <a:t>Saturated Vapour Pressure.</a:t>
            </a:r>
          </a:p>
          <a:p>
            <a:r>
              <a:rPr lang="en-IN" sz="2400" dirty="0"/>
              <a:t>Vapour Pressure.</a:t>
            </a:r>
          </a:p>
          <a:p>
            <a:r>
              <a:rPr lang="en-IN" sz="2400" dirty="0">
                <a:solidFill>
                  <a:srgbClr val="FF0000"/>
                </a:solidFill>
              </a:rPr>
              <a:t>Relative Humidity</a:t>
            </a:r>
            <a:r>
              <a:rPr lang="en-IN" sz="2400" dirty="0"/>
              <a:t>.</a:t>
            </a:r>
          </a:p>
          <a:p>
            <a:r>
              <a:rPr lang="en-IN" sz="2400" dirty="0">
                <a:solidFill>
                  <a:srgbClr val="FF0000"/>
                </a:solidFill>
              </a:rPr>
              <a:t>Specific Humidity.</a:t>
            </a:r>
          </a:p>
          <a:p>
            <a:r>
              <a:rPr lang="en-IN" sz="2400" dirty="0"/>
              <a:t>Mixing Ratio.</a:t>
            </a:r>
          </a:p>
          <a:p>
            <a:r>
              <a:rPr lang="en-IN" sz="2400" dirty="0"/>
              <a:t>Dew point temperature.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27383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30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 Air based Solar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23928" y="1417639"/>
            <a:ext cx="4762872" cy="33795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Essential Organs:</a:t>
            </a:r>
          </a:p>
          <a:p>
            <a:r>
              <a:rPr lang="en-US" sz="2400" dirty="0" smtClean="0"/>
              <a:t>1. An Inclined Black flat plate</a:t>
            </a:r>
          </a:p>
          <a:p>
            <a:r>
              <a:rPr lang="en-US" sz="2400" dirty="0" smtClean="0"/>
              <a:t>2. A Glass cover &amp; Rectangular channel.</a:t>
            </a:r>
          </a:p>
          <a:p>
            <a:r>
              <a:rPr lang="en-US" sz="2400" dirty="0" smtClean="0"/>
              <a:t>3. Housing with grates to place the material to be dried.</a:t>
            </a:r>
          </a:p>
          <a:p>
            <a:r>
              <a:rPr lang="en-US" sz="2400" dirty="0" smtClean="0"/>
              <a:t>4. Chimney hood to exhaust humid and cold air.</a:t>
            </a:r>
          </a:p>
          <a:p>
            <a:endParaRPr lang="en-IN" sz="2400" dirty="0"/>
          </a:p>
        </p:txBody>
      </p:sp>
      <p:pic>
        <p:nvPicPr>
          <p:cNvPr id="7" name="Picture 6" descr="D:\IITD\Solar Dryer\Design\New Design\Solar Dryer Design Outlin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66099" b="30200"/>
          <a:stretch/>
        </p:blipFill>
        <p:spPr bwMode="auto">
          <a:xfrm>
            <a:off x="251679" y="1268760"/>
            <a:ext cx="3600241" cy="4090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796238" y="5157192"/>
            <a:ext cx="5944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/>
                </a:solidFill>
                <a:latin typeface="Blackadder ITC" panose="04020505051007020D02" pitchFamily="82" charset="0"/>
              </a:rPr>
              <a:t>Air with temperatures </a:t>
            </a:r>
            <a:r>
              <a:rPr lang="en-US" sz="3600" dirty="0">
                <a:solidFill>
                  <a:schemeClr val="accent1"/>
                </a:solidFill>
                <a:latin typeface="Blackadder ITC" panose="04020505051007020D02" pitchFamily="82" charset="0"/>
              </a:rPr>
              <a:t>of 50</a:t>
            </a:r>
            <a:r>
              <a:rPr lang="en-US" sz="2400" dirty="0">
                <a:solidFill>
                  <a:schemeClr val="accent1"/>
                </a:solidFill>
              </a:rPr>
              <a:t>°C</a:t>
            </a:r>
            <a:r>
              <a:rPr lang="en-US" sz="3600" dirty="0">
                <a:solidFill>
                  <a:schemeClr val="accent1"/>
                </a:solidFill>
                <a:latin typeface="Blackadder ITC" panose="04020505051007020D02" pitchFamily="82" charset="0"/>
              </a:rPr>
              <a:t> to </a:t>
            </a:r>
            <a:r>
              <a:rPr lang="en-US" sz="3600" dirty="0" smtClean="0">
                <a:solidFill>
                  <a:schemeClr val="accent1"/>
                </a:solidFill>
                <a:latin typeface="Blackadder ITC" panose="04020505051007020D02" pitchFamily="82" charset="0"/>
              </a:rPr>
              <a:t>55</a:t>
            </a:r>
            <a:r>
              <a:rPr lang="en-US" sz="2400" dirty="0">
                <a:solidFill>
                  <a:schemeClr val="accent1"/>
                </a:solidFill>
              </a:rPr>
              <a:t>°C</a:t>
            </a:r>
            <a:r>
              <a:rPr lang="en-US" sz="3600" dirty="0" smtClean="0">
                <a:solidFill>
                  <a:schemeClr val="accent1"/>
                </a:solidFill>
                <a:latin typeface="Blackadder ITC" panose="04020505051007020D02" pitchFamily="82" charset="0"/>
              </a:rPr>
              <a:t> is </a:t>
            </a:r>
            <a:r>
              <a:rPr lang="en-US" sz="3600" dirty="0">
                <a:solidFill>
                  <a:schemeClr val="accent1"/>
                </a:solidFill>
                <a:latin typeface="Blackadder ITC" panose="04020505051007020D02" pitchFamily="82" charset="0"/>
              </a:rPr>
              <a:t>often best for food drying </a:t>
            </a:r>
            <a:endParaRPr lang="en-IN" sz="3600" dirty="0">
              <a:solidFill>
                <a:schemeClr val="accent1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/>
          </p:cNvSpPr>
          <p:nvPr/>
        </p:nvSpPr>
        <p:spPr bwMode="auto">
          <a:xfrm>
            <a:off x="320675" y="1100138"/>
            <a:ext cx="5013325" cy="4849142"/>
          </a:xfrm>
          <a:custGeom>
            <a:avLst/>
            <a:gdLst>
              <a:gd name="T0" fmla="*/ 0 w 4880473"/>
              <a:gd name="T1" fmla="*/ 4783058 h 4726236"/>
              <a:gd name="T2" fmla="*/ 435790 w 4880473"/>
              <a:gd name="T3" fmla="*/ 4671565 h 4726236"/>
              <a:gd name="T4" fmla="*/ 1229150 w 4880473"/>
              <a:gd name="T5" fmla="*/ 4348234 h 4726236"/>
              <a:gd name="T6" fmla="*/ 2044857 w 4880473"/>
              <a:gd name="T7" fmla="*/ 3891113 h 4726236"/>
              <a:gd name="T8" fmla="*/ 2715303 w 4880473"/>
              <a:gd name="T9" fmla="*/ 3367094 h 4726236"/>
              <a:gd name="T10" fmla="*/ 3151092 w 4880473"/>
              <a:gd name="T11" fmla="*/ 2909972 h 4726236"/>
              <a:gd name="T12" fmla="*/ 4056192 w 4880473"/>
              <a:gd name="T13" fmla="*/ 1739293 h 4726236"/>
              <a:gd name="T14" fmla="*/ 4514330 w 4880473"/>
              <a:gd name="T15" fmla="*/ 891945 h 4726236"/>
              <a:gd name="T16" fmla="*/ 4950120 w 4880473"/>
              <a:gd name="T17" fmla="*/ 0 h 47262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80473" h="4726236">
                <a:moveTo>
                  <a:pt x="0" y="4726236"/>
                </a:moveTo>
                <a:cubicBezTo>
                  <a:pt x="113841" y="4706956"/>
                  <a:pt x="227682" y="4687677"/>
                  <a:pt x="429658" y="4616067"/>
                </a:cubicBezTo>
                <a:cubicBezTo>
                  <a:pt x="631634" y="4544457"/>
                  <a:pt x="947451" y="4425108"/>
                  <a:pt x="1211856" y="4296578"/>
                </a:cubicBezTo>
                <a:cubicBezTo>
                  <a:pt x="1476261" y="4168048"/>
                  <a:pt x="1771880" y="4006468"/>
                  <a:pt x="2016087" y="3844887"/>
                </a:cubicBezTo>
                <a:cubicBezTo>
                  <a:pt x="2260294" y="3683306"/>
                  <a:pt x="2495321" y="3488675"/>
                  <a:pt x="2677099" y="3327094"/>
                </a:cubicBezTo>
                <a:cubicBezTo>
                  <a:pt x="2858877" y="3165513"/>
                  <a:pt x="2886420" y="3143479"/>
                  <a:pt x="3106757" y="2875402"/>
                </a:cubicBezTo>
                <a:cubicBezTo>
                  <a:pt x="3327094" y="2607325"/>
                  <a:pt x="3775113" y="2050973"/>
                  <a:pt x="3999123" y="1718631"/>
                </a:cubicBezTo>
                <a:cubicBezTo>
                  <a:pt x="4223133" y="1386289"/>
                  <a:pt x="4303923" y="1167787"/>
                  <a:pt x="4450815" y="881349"/>
                </a:cubicBezTo>
                <a:cubicBezTo>
                  <a:pt x="4597707" y="594911"/>
                  <a:pt x="4739090" y="297455"/>
                  <a:pt x="4880473" y="0"/>
                </a:cubicBezTo>
              </a:path>
            </a:pathLst>
          </a:cu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23528" y="6381328"/>
            <a:ext cx="7416824" cy="0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0" name="TextBox 2"/>
          <p:cNvSpPr txBox="1">
            <a:spLocks noChangeArrowheads="1"/>
          </p:cNvSpPr>
          <p:nvPr/>
        </p:nvSpPr>
        <p:spPr bwMode="auto">
          <a:xfrm rot="-5400000">
            <a:off x="5879058" y="3436144"/>
            <a:ext cx="4908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IN" altLang="en-US" sz="2400" dirty="0"/>
              <a:t>Specific Humidity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IN" altLang="en-US" sz="2400" dirty="0"/>
              <a:t>(</a:t>
            </a:r>
            <a:r>
              <a:rPr lang="en-IN" altLang="en-US" sz="2400" dirty="0" err="1"/>
              <a:t>gms</a:t>
            </a:r>
            <a:r>
              <a:rPr lang="en-IN" altLang="en-US" sz="2400" dirty="0"/>
              <a:t> of water vapour/kg of dry air)</a:t>
            </a: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24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6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8" name="Group 2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8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9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6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7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0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4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5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1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3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3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7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5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Straight Connector 6"/>
          <p:cNvCxnSpPr/>
          <p:nvPr/>
        </p:nvCxnSpPr>
        <p:spPr>
          <a:xfrm>
            <a:off x="611560" y="5805264"/>
            <a:ext cx="0" cy="5760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259632" y="5589240"/>
            <a:ext cx="0" cy="7920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79712" y="5229200"/>
            <a:ext cx="0" cy="115212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620120" y="4869160"/>
            <a:ext cx="7664" cy="15121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268191" y="4247906"/>
            <a:ext cx="7665" cy="213342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988271" y="3501008"/>
            <a:ext cx="7665" cy="28535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644008" y="2492896"/>
            <a:ext cx="20730" cy="393362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92079" y="1219200"/>
            <a:ext cx="1" cy="52073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740351" y="1196752"/>
            <a:ext cx="1" cy="52073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39242" y="6415372"/>
            <a:ext cx="281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 Temperature </a:t>
            </a:r>
            <a:r>
              <a:rPr lang="en-US" dirty="0" smtClean="0">
                <a:sym typeface="Symbol" panose="05050102010706020507" pitchFamily="18" charset="2"/>
              </a:rPr>
              <a:t></a:t>
            </a:r>
            <a:r>
              <a:rPr lang="en-US" dirty="0" smtClean="0"/>
              <a:t>C</a:t>
            </a:r>
            <a:endParaRPr lang="en-IN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8485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Maximum Moisture Holding Capacity of Air to</a:t>
            </a:r>
            <a:endParaRPr lang="en-IN" sz="2800" dirty="0"/>
          </a:p>
        </p:txBody>
      </p: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>
            <a:off x="539552" y="5877272"/>
            <a:ext cx="7200799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>
            <a:off x="539552" y="5661248"/>
            <a:ext cx="7200799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>
            <a:off x="539553" y="5301208"/>
            <a:ext cx="7200799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>
            <a:off x="539552" y="4293096"/>
            <a:ext cx="7200799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152440" y="3911040"/>
              <a:ext cx="1461960" cy="1329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1280" y="3901320"/>
                <a:ext cx="1483560" cy="135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7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2807" cy="669924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 Heating of an Inclined Black Flat Plate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401" y="1425342"/>
            <a:ext cx="1962150" cy="1400175"/>
          </a:xfrm>
          <a:prstGeom prst="rect">
            <a:avLst/>
          </a:prstGeom>
        </p:spPr>
      </p:pic>
      <p:pic>
        <p:nvPicPr>
          <p:cNvPr id="7" name="Picture 6" descr="D:\IITD\Solar Dryer\Design\New Design\Solar Dryer Design Outlin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66099" b="30200"/>
          <a:stretch/>
        </p:blipFill>
        <p:spPr bwMode="auto">
          <a:xfrm>
            <a:off x="539552" y="1228415"/>
            <a:ext cx="3024177" cy="38597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Oval 2"/>
          <p:cNvSpPr/>
          <p:nvPr/>
        </p:nvSpPr>
        <p:spPr>
          <a:xfrm>
            <a:off x="395536" y="3988640"/>
            <a:ext cx="2160240" cy="116855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92820">
            <a:off x="3758871" y="2753117"/>
            <a:ext cx="3324225" cy="1485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9923137">
            <a:off x="3536455" y="2838898"/>
            <a:ext cx="3138137" cy="971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6542505" y="1691516"/>
            <a:ext cx="20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Inclined Black Plate</a:t>
            </a:r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6588224" y="2267580"/>
            <a:ext cx="20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Insulation layer</a:t>
            </a:r>
            <a:endParaRPr lang="en-IN" dirty="0">
              <a:solidFill>
                <a:srgbClr val="CC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48064" y="3419708"/>
            <a:ext cx="20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Angle of Inclination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35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7772400" cy="53340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Radiative </a:t>
            </a:r>
            <a:r>
              <a:rPr lang="en-US" altLang="en-US" sz="2800" dirty="0" smtClean="0"/>
              <a:t>Properties of a Plate </a:t>
            </a:r>
            <a:endParaRPr lang="en-US" altLang="en-US" sz="2800" dirty="0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268760"/>
            <a:ext cx="5791200" cy="33942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radiation strikes a surface, a portion of it is reflected, and the rest enters the surface. 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portion that enters the surface, some are absorbed by the material, and the remaining radiation is transmitted through. 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of reflected energy to the incident energy is called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reflectivity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Transmissivity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defined as the fraction of the incident energy that is transmitted through the object.</a:t>
            </a:r>
          </a:p>
        </p:txBody>
      </p:sp>
      <p:pic>
        <p:nvPicPr>
          <p:cNvPr id="470021" name="Picture 5" descr="fig6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198865">
            <a:off x="5778901" y="1990097"/>
            <a:ext cx="2895600" cy="2568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107504" y="4688160"/>
            <a:ext cx="876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b="1" dirty="0"/>
              <a:t>A</a:t>
            </a:r>
            <a:r>
              <a:rPr lang="en-US" altLang="en-US" sz="2400" b="1" i="1" dirty="0"/>
              <a:t>bsorptivity</a:t>
            </a:r>
            <a:r>
              <a:rPr lang="en-US" altLang="en-US" sz="2400" dirty="0"/>
              <a:t> (</a:t>
            </a:r>
            <a:r>
              <a:rPr lang="en-US" altLang="en-US" sz="2400" i="1" dirty="0"/>
              <a:t>α</a:t>
            </a:r>
            <a:r>
              <a:rPr lang="en-US" altLang="en-US" sz="2400" dirty="0"/>
              <a:t>) is defined as the fraction of the incident energy that is absorbed by the object. 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The three radiative properties all have values between zero and 1. 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Furthermore, since the reflected, transmitted, and absorbed radiation must add up to equal the incident energy, </a:t>
            </a:r>
            <a:r>
              <a:rPr lang="en-US" altLang="en-US" sz="2400" dirty="0" smtClean="0"/>
              <a:t>such that: </a:t>
            </a:r>
            <a:endParaRPr lang="en-US" altLang="en-US" sz="2400" dirty="0"/>
          </a:p>
          <a:p>
            <a:pPr algn="ctr">
              <a:lnSpc>
                <a:spcPct val="80000"/>
              </a:lnSpc>
            </a:pPr>
            <a:r>
              <a:rPr lang="en-US" altLang="en-US" sz="2400" dirty="0">
                <a:latin typeface="Symbol" panose="05050102010706020507" pitchFamily="18" charset="2"/>
              </a:rPr>
              <a:t>a + t +r = 1</a:t>
            </a: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1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4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5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8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067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70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7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7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7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7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70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70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70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70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9" grpId="0" build="p" autoUpdateAnimBg="0"/>
      <p:bldP spid="47002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smtClean="0"/>
              <a:t>Black Body &amp; Emissivity</a:t>
            </a:r>
            <a:endParaRPr lang="en-US" altLang="en-US" sz="3600" b="1" dirty="0"/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8496944" cy="4114800"/>
          </a:xfrm>
        </p:spPr>
        <p:txBody>
          <a:bodyPr>
            <a:normAutofit fontScale="92500"/>
          </a:bodyPr>
          <a:lstStyle/>
          <a:p>
            <a:r>
              <a:rPr lang="en-US" altLang="en-US" sz="2400" dirty="0"/>
              <a:t>A black body is an ideal </a:t>
            </a:r>
            <a:r>
              <a:rPr lang="en-US" altLang="en-US" sz="2400" dirty="0" smtClean="0"/>
              <a:t>Absorber (</a:t>
            </a:r>
            <a:r>
              <a:rPr lang="en-US" altLang="en-US" sz="2400" dirty="0" smtClean="0">
                <a:sym typeface="Symbol" panose="05050102010706020507" pitchFamily="18" charset="2"/>
              </a:rPr>
              <a:t>=1)</a:t>
            </a:r>
            <a:r>
              <a:rPr lang="en-US" altLang="en-US" sz="2400" dirty="0" smtClean="0"/>
              <a:t> and(</a:t>
            </a:r>
            <a:r>
              <a:rPr lang="en-US" altLang="en-US" sz="2400" dirty="0" smtClean="0">
                <a:sym typeface="Symbol" panose="05050102010706020507" pitchFamily="18" charset="2"/>
              </a:rPr>
              <a:t>==0)</a:t>
            </a:r>
            <a:r>
              <a:rPr lang="en-US" altLang="en-US" sz="2400" dirty="0" smtClean="0"/>
              <a:t>. </a:t>
            </a:r>
            <a:endParaRPr lang="en-US" altLang="en-US" sz="2400" dirty="0"/>
          </a:p>
          <a:p>
            <a:r>
              <a:rPr lang="en-US" altLang="en-US" sz="2400" dirty="0" smtClean="0"/>
              <a:t>Absorption of solar radiation leads to increase in temperature of the black body.</a:t>
            </a:r>
          </a:p>
          <a:p>
            <a:r>
              <a:rPr lang="en-US" altLang="en-US" sz="2400" dirty="0" smtClean="0"/>
              <a:t>A hot black body will emit maximum energy when compared to other bodies. </a:t>
            </a:r>
            <a:endParaRPr lang="en-US" altLang="en-US" sz="2400" dirty="0"/>
          </a:p>
          <a:p>
            <a:r>
              <a:rPr lang="en-US" altLang="en-US" sz="2400" dirty="0"/>
              <a:t>At a defined temperature, a black body has the highest monochromatic emissive power at all wavelengths. </a:t>
            </a:r>
            <a:endParaRPr lang="en-US" altLang="en-US" sz="2400" dirty="0" smtClean="0"/>
          </a:p>
          <a:p>
            <a:r>
              <a:rPr lang="en-US" altLang="en-US" sz="2400" dirty="0" smtClean="0"/>
              <a:t>In a dryer, the basic duty of an inclined black plate is to absorb all the incident radiation and transfer the same to air by natural convection.</a:t>
            </a:r>
          </a:p>
          <a:p>
            <a:r>
              <a:rPr lang="en-US" altLang="en-US" sz="2400" dirty="0" smtClean="0"/>
              <a:t>The emission of a black plate will be reflected back by a special glass cover.</a:t>
            </a:r>
            <a:endParaRPr lang="en-US" altLang="en-US" sz="2400" dirty="0"/>
          </a:p>
          <a:p>
            <a:endParaRPr lang="en-US" altLang="en-US" sz="2400" dirty="0"/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8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6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00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9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9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9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9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9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94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268760"/>
            <a:ext cx="1962150" cy="1400175"/>
          </a:xfrm>
          <a:prstGeom prst="rect">
            <a:avLst/>
          </a:prstGeom>
        </p:spPr>
      </p:pic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smtClean="0"/>
              <a:t>Semi Transparent Glass covered Black Plate</a:t>
            </a:r>
            <a:endParaRPr lang="en-US" altLang="en-US" sz="3600" b="1" dirty="0"/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8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6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21528">
            <a:off x="2377458" y="2511231"/>
            <a:ext cx="5070628" cy="284812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19923137">
            <a:off x="3349948" y="3849136"/>
            <a:ext cx="3176241" cy="1332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17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Natural Convection from a Hot Incline Plate</a:t>
            </a:r>
            <a:endParaRPr lang="en-IN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9927069">
            <a:off x="1034666" y="2506141"/>
            <a:ext cx="8007934" cy="225757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847927"/>
              </p:ext>
            </p:extLst>
          </p:nvPr>
        </p:nvGraphicFramePr>
        <p:xfrm>
          <a:off x="1835696" y="4509120"/>
          <a:ext cx="1472164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Equation" r:id="rId4" imgW="583920" imgH="228600" progId="Equation.3">
                  <p:embed/>
                </p:oleObj>
              </mc:Choice>
              <mc:Fallback>
                <p:oleObj name="Equation" r:id="rId4" imgW="5839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4509120"/>
                        <a:ext cx="1472164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2483768" y="5013176"/>
            <a:ext cx="1224136" cy="576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323746"/>
              </p:ext>
            </p:extLst>
          </p:nvPr>
        </p:nvGraphicFramePr>
        <p:xfrm>
          <a:off x="5619750" y="2565400"/>
          <a:ext cx="12477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Equation" r:id="rId6" imgW="495000" imgH="228600" progId="Equation.3">
                  <p:embed/>
                </p:oleObj>
              </mc:Choice>
              <mc:Fallback>
                <p:oleObj name="Equation" r:id="rId6" imgW="495000" imgH="2286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19750" y="2565400"/>
                        <a:ext cx="1247775" cy="57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6156176" y="3068960"/>
            <a:ext cx="1224136" cy="576064"/>
          </a:xfrm>
          <a:prstGeom prst="straightConnector1">
            <a:avLst/>
          </a:prstGeom>
          <a:ln w="381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539118"/>
              </p:ext>
            </p:extLst>
          </p:nvPr>
        </p:nvGraphicFramePr>
        <p:xfrm>
          <a:off x="5988050" y="4349750"/>
          <a:ext cx="12477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Equation" r:id="rId8" imgW="495000" imgH="241200" progId="Equation.3">
                  <p:embed/>
                </p:oleObj>
              </mc:Choice>
              <mc:Fallback>
                <p:oleObj name="Equation" r:id="rId8" imgW="495000" imgH="2412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88050" y="4349750"/>
                        <a:ext cx="1247775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9" name="Group 1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5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Content Placeholder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7824" y="1311274"/>
            <a:ext cx="1962150" cy="140017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flipH="1">
            <a:off x="396827" y="1985480"/>
            <a:ext cx="3770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steady state:</a:t>
            </a:r>
          </a:p>
          <a:p>
            <a:endParaRPr lang="en-US" dirty="0"/>
          </a:p>
          <a:p>
            <a:r>
              <a:rPr lang="en-US" dirty="0" smtClean="0"/>
              <a:t>Net heat absorbed by inclined black plate = Increase in Enthalpy of air.</a:t>
            </a:r>
          </a:p>
          <a:p>
            <a:endParaRPr lang="en-US" dirty="0"/>
          </a:p>
          <a:p>
            <a:r>
              <a:rPr lang="en-US" dirty="0" smtClean="0"/>
              <a:t>Finally, solar radiation has generated mass flow rate of hot air:</a:t>
            </a:r>
            <a:endParaRPr lang="en-IN" dirty="0"/>
          </a:p>
        </p:txBody>
      </p:sp>
      <p:sp>
        <p:nvSpPr>
          <p:cNvPr id="3" name="Freeform 2"/>
          <p:cNvSpPr/>
          <p:nvPr/>
        </p:nvSpPr>
        <p:spPr>
          <a:xfrm>
            <a:off x="3491880" y="1409455"/>
            <a:ext cx="5455431" cy="3819745"/>
          </a:xfrm>
          <a:custGeom>
            <a:avLst/>
            <a:gdLst>
              <a:gd name="connsiteX0" fmla="*/ 22272 w 5455431"/>
              <a:gd name="connsiteY0" fmla="*/ 3459323 h 3819745"/>
              <a:gd name="connsiteX1" fmla="*/ 55961 w 5455431"/>
              <a:gd name="connsiteY1" fmla="*/ 3810645 h 3819745"/>
              <a:gd name="connsiteX2" fmla="*/ 479472 w 5455431"/>
              <a:gd name="connsiteY2" fmla="*/ 3647015 h 3819745"/>
              <a:gd name="connsiteX3" fmla="*/ 1836635 w 5455431"/>
              <a:gd name="connsiteY3" fmla="*/ 2929933 h 3819745"/>
              <a:gd name="connsiteX4" fmla="*/ 3203422 w 5455431"/>
              <a:gd name="connsiteY4" fmla="*/ 2212851 h 3819745"/>
              <a:gd name="connsiteX5" fmla="*/ 3593245 w 5455431"/>
              <a:gd name="connsiteY5" fmla="*/ 1996283 h 3819745"/>
              <a:gd name="connsiteX6" fmla="*/ 3819439 w 5455431"/>
              <a:gd name="connsiteY6" fmla="*/ 2439045 h 3819745"/>
              <a:gd name="connsiteX7" fmla="*/ 5070723 w 5455431"/>
              <a:gd name="connsiteY7" fmla="*/ 1827841 h 3819745"/>
              <a:gd name="connsiteX8" fmla="*/ 5450921 w 5455431"/>
              <a:gd name="connsiteY8" fmla="*/ 1361015 h 3819745"/>
              <a:gd name="connsiteX9" fmla="*/ 4878218 w 5455431"/>
              <a:gd name="connsiteY9" fmla="*/ 321487 h 3819745"/>
              <a:gd name="connsiteX10" fmla="*/ 3939755 w 5455431"/>
              <a:gd name="connsiteY10" fmla="*/ 3853 h 3819745"/>
              <a:gd name="connsiteX11" fmla="*/ 2404525 w 5455431"/>
              <a:gd name="connsiteY11" fmla="*/ 485116 h 3819745"/>
              <a:gd name="connsiteX12" fmla="*/ 1432374 w 5455431"/>
              <a:gd name="connsiteY12" fmla="*/ 976005 h 3819745"/>
              <a:gd name="connsiteX13" fmla="*/ 941485 w 5455431"/>
              <a:gd name="connsiteY13" fmla="*/ 2092535 h 3819745"/>
              <a:gd name="connsiteX14" fmla="*/ 219590 w 5455431"/>
              <a:gd name="connsiteY14" fmla="*/ 3035811 h 3819745"/>
              <a:gd name="connsiteX15" fmla="*/ 22272 w 5455431"/>
              <a:gd name="connsiteY15" fmla="*/ 3459323 h 381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431" h="3819745">
                <a:moveTo>
                  <a:pt x="22272" y="3459323"/>
                </a:moveTo>
                <a:cubicBezTo>
                  <a:pt x="-4999" y="3588462"/>
                  <a:pt x="-20239" y="3779363"/>
                  <a:pt x="55961" y="3810645"/>
                </a:cubicBezTo>
                <a:cubicBezTo>
                  <a:pt x="132161" y="3841927"/>
                  <a:pt x="182693" y="3793800"/>
                  <a:pt x="479472" y="3647015"/>
                </a:cubicBezTo>
                <a:cubicBezTo>
                  <a:pt x="776251" y="3500230"/>
                  <a:pt x="1836635" y="2929933"/>
                  <a:pt x="1836635" y="2929933"/>
                </a:cubicBezTo>
                <a:lnTo>
                  <a:pt x="3203422" y="2212851"/>
                </a:lnTo>
                <a:cubicBezTo>
                  <a:pt x="3496190" y="2057243"/>
                  <a:pt x="3490576" y="1958584"/>
                  <a:pt x="3593245" y="1996283"/>
                </a:cubicBezTo>
                <a:cubicBezTo>
                  <a:pt x="3695915" y="2033982"/>
                  <a:pt x="3573193" y="2467119"/>
                  <a:pt x="3819439" y="2439045"/>
                </a:cubicBezTo>
                <a:cubicBezTo>
                  <a:pt x="4065685" y="2410971"/>
                  <a:pt x="4798809" y="2007513"/>
                  <a:pt x="5070723" y="1827841"/>
                </a:cubicBezTo>
                <a:cubicBezTo>
                  <a:pt x="5342637" y="1648169"/>
                  <a:pt x="5483005" y="1612074"/>
                  <a:pt x="5450921" y="1361015"/>
                </a:cubicBezTo>
                <a:cubicBezTo>
                  <a:pt x="5418837" y="1109956"/>
                  <a:pt x="5130079" y="547681"/>
                  <a:pt x="4878218" y="321487"/>
                </a:cubicBezTo>
                <a:cubicBezTo>
                  <a:pt x="4626357" y="95293"/>
                  <a:pt x="4352037" y="-23419"/>
                  <a:pt x="3939755" y="3853"/>
                </a:cubicBezTo>
                <a:cubicBezTo>
                  <a:pt x="3527473" y="31125"/>
                  <a:pt x="2822422" y="323091"/>
                  <a:pt x="2404525" y="485116"/>
                </a:cubicBezTo>
                <a:cubicBezTo>
                  <a:pt x="1986628" y="647141"/>
                  <a:pt x="1676214" y="708102"/>
                  <a:pt x="1432374" y="976005"/>
                </a:cubicBezTo>
                <a:cubicBezTo>
                  <a:pt x="1188534" y="1243908"/>
                  <a:pt x="1143616" y="1749234"/>
                  <a:pt x="941485" y="2092535"/>
                </a:cubicBezTo>
                <a:cubicBezTo>
                  <a:pt x="739354" y="2435836"/>
                  <a:pt x="371990" y="2808815"/>
                  <a:pt x="219590" y="3035811"/>
                </a:cubicBezTo>
                <a:cubicBezTo>
                  <a:pt x="67190" y="3262807"/>
                  <a:pt x="49543" y="3330184"/>
                  <a:pt x="22272" y="34593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/>
              <p14:cNvContentPartPr/>
              <p14:nvPr/>
            </p14:nvContentPartPr>
            <p14:xfrm>
              <a:off x="1637280" y="813600"/>
              <a:ext cx="7493760" cy="4866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27200" y="807120"/>
                <a:ext cx="7512120" cy="488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025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1869" t="16531" r="23302" b="19485"/>
          <a:stretch/>
        </p:blipFill>
        <p:spPr>
          <a:xfrm>
            <a:off x="269522" y="1592796"/>
            <a:ext cx="4374486" cy="3510390"/>
          </a:xfrm>
          <a:prstGeom prst="rect">
            <a:avLst/>
          </a:prstGeom>
        </p:spPr>
      </p:pic>
      <p:pic>
        <p:nvPicPr>
          <p:cNvPr id="3" name="Solar Dryer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8778" t="11993" r="13382"/>
          <a:stretch/>
        </p:blipFill>
        <p:spPr>
          <a:xfrm>
            <a:off x="4572000" y="1674112"/>
            <a:ext cx="4374486" cy="3375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543712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Video Animation </a:t>
            </a:r>
            <a:endParaRPr lang="en-US" dirty="0"/>
          </a:p>
        </p:txBody>
      </p: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1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3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3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4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5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5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2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0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Housing for Drying of Products</a:t>
            </a:r>
            <a:endParaRPr lang="en-IN" sz="2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38" y="3174454"/>
            <a:ext cx="85915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2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46646"/>
            <a:ext cx="6696744" cy="706090"/>
          </a:xfrm>
        </p:spPr>
        <p:txBody>
          <a:bodyPr>
            <a:normAutofit fontScale="90000"/>
          </a:bodyPr>
          <a:lstStyle/>
          <a:p>
            <a:r>
              <a:rPr lang="en-IN" sz="2800" dirty="0" smtClean="0"/>
              <a:t>Mechanism of drying of vegetable slice using </a:t>
            </a:r>
            <a:r>
              <a:rPr lang="en-IN" sz="2800" dirty="0"/>
              <a:t>h</a:t>
            </a:r>
            <a:r>
              <a:rPr lang="en-IN" sz="2800" dirty="0" smtClean="0"/>
              <a:t>ot air</a:t>
            </a:r>
            <a:endParaRPr lang="en-IN" sz="2800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5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6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36" y="255588"/>
              <a:ext cx="1616964" cy="85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3567622" y="1137575"/>
            <a:ext cx="386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Initial Stage:</a:t>
            </a:r>
            <a:endParaRPr lang="en-IN" sz="2400" dirty="0"/>
          </a:p>
        </p:txBody>
      </p:sp>
      <p:sp>
        <p:nvSpPr>
          <p:cNvPr id="3" name="Rectangle 2"/>
          <p:cNvSpPr/>
          <p:nvPr/>
        </p:nvSpPr>
        <p:spPr>
          <a:xfrm>
            <a:off x="421196" y="4126815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shows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drying process occurs when the moist apple slices are first placed in the dryer.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84" y="1346234"/>
            <a:ext cx="2638425" cy="2676525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664867" y="1485448"/>
            <a:ext cx="538981" cy="851124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15866" y="2457450"/>
            <a:ext cx="4400550" cy="9715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913" y="1700808"/>
            <a:ext cx="5576575" cy="4027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447" y="2193430"/>
            <a:ext cx="4371961" cy="3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</TotalTime>
  <Words>820</Words>
  <Application>Microsoft Office PowerPoint</Application>
  <PresentationFormat>On-screen Show (4:3)</PresentationFormat>
  <Paragraphs>89</Paragraphs>
  <Slides>20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Blackadder ITC</vt:lpstr>
      <vt:lpstr>Calibri</vt:lpstr>
      <vt:lpstr>CommercialScript BT</vt:lpstr>
      <vt:lpstr>Script MT Bold</vt:lpstr>
      <vt:lpstr>Symbol</vt:lpstr>
      <vt:lpstr>Tempus Sans ITC</vt:lpstr>
      <vt:lpstr>Times New Roman</vt:lpstr>
      <vt:lpstr>Office Theme</vt:lpstr>
      <vt:lpstr>Equation</vt:lpstr>
      <vt:lpstr> Design Principles : Solar  Dryer for Agricultural Products </vt:lpstr>
      <vt:lpstr> Hot Air based Solar Dryer </vt:lpstr>
      <vt:lpstr>Solar Heating of an Inclined Black Flat Plate</vt:lpstr>
      <vt:lpstr>Radiative Properties of a Plate </vt:lpstr>
      <vt:lpstr>Black Body &amp; Emissivity</vt:lpstr>
      <vt:lpstr>Semi Transparent Glass covered Black Plate</vt:lpstr>
      <vt:lpstr>Natural Convection from a Hot Incline Plate</vt:lpstr>
      <vt:lpstr>Housing for Drying of Products</vt:lpstr>
      <vt:lpstr>Mechanism of drying of vegetable slice using hot air</vt:lpstr>
      <vt:lpstr>Drying Mechanism</vt:lpstr>
      <vt:lpstr>Drying Mechanism</vt:lpstr>
      <vt:lpstr>Drying Mechanism</vt:lpstr>
      <vt:lpstr>Drying Mechanism</vt:lpstr>
      <vt:lpstr>Stages of Drying</vt:lpstr>
      <vt:lpstr>Factors Affecting Drying Rate</vt:lpstr>
      <vt:lpstr>Factors Affecting Drying Rate</vt:lpstr>
      <vt:lpstr>Factors Affecting Drying Rate</vt:lpstr>
      <vt:lpstr>Factors Affecting Drying Rate</vt:lpstr>
      <vt:lpstr>Psychrometric Properties of Ambient Air</vt:lpstr>
      <vt:lpstr>Maximum Moisture Holding Capacity of Air 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Ganesh</dc:creator>
  <cp:lastModifiedBy>PMV Subbarao</cp:lastModifiedBy>
  <cp:revision>175</cp:revision>
  <dcterms:created xsi:type="dcterms:W3CDTF">2019-09-01T12:40:51Z</dcterms:created>
  <dcterms:modified xsi:type="dcterms:W3CDTF">2023-04-27T09:26:39Z</dcterms:modified>
</cp:coreProperties>
</file>