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2" r:id="rId2"/>
    <p:sldId id="337" r:id="rId3"/>
    <p:sldId id="466" r:id="rId4"/>
    <p:sldId id="467" r:id="rId5"/>
    <p:sldId id="472" r:id="rId6"/>
    <p:sldId id="473" r:id="rId7"/>
    <p:sldId id="474" r:id="rId8"/>
    <p:sldId id="475" r:id="rId9"/>
    <p:sldId id="468" r:id="rId10"/>
    <p:sldId id="469" r:id="rId11"/>
    <p:sldId id="470" r:id="rId12"/>
    <p:sldId id="471" r:id="rId13"/>
    <p:sldId id="344" r:id="rId14"/>
    <p:sldId id="346" r:id="rId15"/>
    <p:sldId id="359" r:id="rId16"/>
    <p:sldId id="362" r:id="rId17"/>
    <p:sldId id="363" r:id="rId18"/>
    <p:sldId id="365" r:id="rId19"/>
    <p:sldId id="376" r:id="rId20"/>
    <p:sldId id="388" r:id="rId21"/>
    <p:sldId id="389" r:id="rId22"/>
    <p:sldId id="390" r:id="rId23"/>
    <p:sldId id="391" r:id="rId24"/>
    <p:sldId id="393" r:id="rId25"/>
    <p:sldId id="457" r:id="rId26"/>
    <p:sldId id="458" r:id="rId27"/>
    <p:sldId id="459" r:id="rId28"/>
    <p:sldId id="4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8" autoAdjust="0"/>
  </p:normalViewPr>
  <p:slideViewPr>
    <p:cSldViewPr>
      <p:cViewPr varScale="1">
        <p:scale>
          <a:sx n="99" d="100"/>
          <a:sy n="99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9T05:43:57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15290 13049 1256 0,'0'0'28'0,"0"0"5"0,0 0 2 0,0 0 0 0,0 0-35 0,0 0 0 0,0 0 0 0,0 0 0 0,0 0 43 0,0 0 1 0,0 0 1 0,0 0 0 0,0 0-31 0,0 0-6 0,0 0-8 0,0 0 11 16,0 0-11-16,0 0 0 0,0 0-12 0,0 0 12 16,0 0-20-16,0 0 4 0,-6 3 1 0,6-3 0 15,-6 0 15-15,6 0 8 0,0 0 0 0,-6 0-8 16,6 0 42-16,-6 0 2 0,6 0 0 0,0 0 0 16,0 0 18-16,-6 5 4 0,0-2 1 0,3 2 0 0,3-5-32 15,-6 8-7-15,3 3 0 0,0-1-1 16,3-10 15-16,0 0 3 0,0 0 1 0,-3 6 0 0,0-1-23 0,1 0-5 15,2 0-1-15,-3 1 0 0,0-1-17 0,3 0 0 16,0-5 0-16,-3 6 0 0,3-1 0 0,-3 3 0 16,3-3 0-16,-3 0 0 0,3 1 0 15,0-6 0-15,0 0 0 0,0 5 0 0,0 3 10 0,0 0-2 16,0-3 0-16,0 3 0 0,0-3 11 0,3 3 1 16,0 3 1-16,0-1 0 0,0 1-9 0,0-3-1 15,-1 5-1-15,1-2 0 0,0-1-10 0,0 1 0 16,0 0 9-16,0 2-9 0,0-3 0 0,0 4 8 15,0-1-8-15,0 0 0 0,0 0 0 0,0 1 0 0,0-1 0 16,0 3 0-16,0-3 0 0,0 3-8 0,3 0 8 16,-3 2 0-16,0 1 0 0,0-3 0 0,0 2 0 15,0 1 0-15,3 2 0 0,-3-3 0 0,0 3 0 16,0 1-8-16,0-1 8 0,-3 0 0 0,3 3 0 0,0-3 0 16,-3 5 0-16,0-4 0 0,0 4 0 0,0-2 0 15,0 2 0-15,0-2 12 0,-3 3-2 0,0-1-1 16,0 0 15-16,-3-2 2 0,3 3 1 0,-3-3 0 15,0-1-3-15,0-2-1 0,0 1 0 0,0-1 0 16,0-3-10-16,0-2-1 0,0 3-1 0,0-3 0 16,0-3-3-16,3 3-8 0,0 0 12 0,-3-3-4 15,4 3-8-15,-4 0 10 0,3 2-10 0,-3-2 10 16,3 2-2-16,-3-2-8 0,3 0 12 0,-3 0-4 16,0 5-8-16,0-2 8 0,3 2-8 0,-3 0 8 0,3 0-8 15,-3 0 0-15,3-2 0 0,-3 2 8 0,0 0-8 16,3 0 0-16,-3 1 9 0,0-4-9 0,0 3 0 15,0 3 0-15,3-3 0 0,-3 3 0 0,3-3 0 0,0 0 0 16,-3 1 0-16,4-1 0 0,-1 0 0 0,0 0 0 16,0 3 0-16,0 0 0 0,0 0 0 15,0-1 0-15,0 1 0 0,0 0 8 0,3 0-8 0,0 0 9 16,0-1-9-16,3 1 10 0,-6 0 10 0,3 0 3 16,3 0 0-16,-3-6 0 0,0 1-23 0,0-3 9 15,3-1-9-15,-3-1 0 0,3-6 0 0,0 0 0 16,-3 7 0-16,0 1 0 0,0 3 0 0,0-3 0 0,0 0 0 15,0-1 0-15,0-4 0 0,0-3 0 0,0-3 0 16,0 14 0-16,3 10 0 0,-3-13 0 0,3-19 0 0,-3-2 0 16,0 5 0-16,3-5 0 0,-3-11 0 0,3 21 0 15,-1 29 0-15,1 1 0 16,0-1 0-16,0 1 0 0,0-6 0 16,0-6 0-16,0-1 0 0,0-4 0 0,0 1 0 0,0-1 0 0,3-2 0 15,0-5 0-15,-3-1 0 0,3-2 0 0,-3-3 0 16,0 3 0-16,3-5-12 0,-3 2-7 0,3-5-1 0,-3 0 0 15,3 0 20-15,0 0 0 0,0 3 0 0,0 0 0 0,0-1 0 0,-3 1 0 16,3 0 0-16,0 2 0 16,-3-2 0-16,3-6 0 0,-4 3 0 0,1-3 0 15,3 3 13-15,-3 0-3 0,3-2-1 0,-3 2 0 16,0 2-1-16,-3-2 0 0,3 0 0 0,0-2 0 0,3 2-8 16,-3-3 0-16,0 3 0 0,3 0 8 0,0 0-8 15,0 3 0-15,0-1 0 0,3-2 0 0,0-2 0 16,-3 2 0-16,0 0 0 0,3-3 0 0,0 3 0 15,0 0-9-15,-1 0 9 0,4 3 0 0,0-1 0 16,3-2 0-16,0 3 0 0,3-3 0 0,0 3 0 0,3-3 0 16,-1 0 0-16,4 0 0 0,0-3 0 0,3 3 0 15,0 0 0-15,2 0 0 0,-2 0 0 0,3-3 0 16,0 3-13-16,-1-2 4 0,1 2 9 0,0 2 11 16,6-2-3-16,-1 0 0 0,-8 6-8 0,0 4 0 15,6-5 0 1,0 1 0-16,2-9 0 0,1-2-11 0,3 2 3 0,-4 0 0 0,7 3 8 0,15-2 11 0,-4-1-3 15,1-2 0-15,-4 2-8 0,-5 3 0 0,3 3 0 16,-4 0 0-16,4-1 0 0,2-4 0 16,4-1 0-16,-3 0 0 0,-1 1 0 0,1-1 0 0,-1 6 0 15,-2 2 0-15,3-2 0 0,5-6 10 0,-2 0-10 16,5-2 10-16,-5 5-10 0,0-3 0 0,2 9 9 16,-2 7-9-16,2-11 0 0,1-9 0 0,2-1 0 15,-2 2-8-15,2 4 8 0,-5-1 0 0,3 3-9 16,-1 0 9-16,4 0 0 0,-4-3 0 0,1 3 0 15,-4-2 0-15,1 2 0 0,2 0 0 0,-2 2 0 16,6-2 0-16,-7 3 0 0,4 0 15 0,-4-3-4 16,-2 0-1-16,-1 0-10 0,7 0 0 0,-3 2 0 0,-1-2 0 15,-2 0 0-15,2-2 0 0,-2-1 0 0,0 6 0 16,-4-1 0-16,4-4 0 0,-1 2 0 0,1 2 0 16,0 1 0-16,-1-6 0 0,1 3 0 0,-7-5 0 0,4 5 0 15,-3-3 0-15,2 9 0 0,1 7 0 0,-3-8 8 16,2-13 0-16,-5 0 0 0,3 6 0 0,-7-1-8 15,4 3 0-15,0 0 0 0,-4 0 0 0,4 0 0 16,-3 0 8-16,-1 0-8 0,1-5 8 0,-6 2-8 16,0 8 10-16,-1-2-10 0,1-3 10 0,-3 0-1 15,3 3 0-15,-4-1 0 0,1-2 0 0,0 3 14 16,0-3 2-16,-1 0 1 0,1 0 0 0,0-3-26 0,-3 3 0 16,-4 0 0-16,1-2 0 0,3 2 0 0,-6-3-9 15,0 3 0-15,0 3 0 0,-4-1 9 0,1-2 12 16,0 0-2-16,0 0-1 0,0 0-9 0,-3-2 0 15,-3 4 0-15,3 6-11 0,-4-2 11 0,1-6 0 16,-3-3 0-16,0 3 8 0,-3-3-8 0,0 1 0 0,0 2 0 16,-3 0 0-16,0 0 0 0,0-3 0 0,0 3 0 15,-3 0 0 1,0 0-23-16,0 0-9 0,0 0-1 0,0 0-1 0,0 0 17 0,0 0 3 0,0 0 1 16,0 0 0-16,0 0-4 0,0 0-1 0,0 0 0 15,0 0 0 1,0 0-52-16,-9 0-10 0,0 0-3 0,-3 3 0 15,3-3-114-15,0-3-23 0</inkml:trace>
  <inkml:trace contextRef="#ctx0" brushRef="#br0" timeOffset="1766.0871">15543 13012 1335 0,'0'0'29'0,"0"0"7"0,0 0 0 0,0 0 2 0,0 0-30 0,0 0-8 0,0 0 0 0,6 3 0 16,0 0 25-16,3-1 4 0,-3 1 1 0,0-3 0 15,3 5 2-15,-3-5 0 0,3 3 0 0,0-1 0 16,2 1-32-16,-2-3 0 0,0 5 0 0,3-2 0 15,-3-3 10-15,3 0 6 0,0-3 0 0,0 3 1 16,3 3-1-16,3-3 0 0,-4 0 0 0,4 0 0 16,3 0 10-16,0 3 2 0,6-3 0 0,-3 0 0 15,2 0 8-15,4 2 3 0,3-2 0 0,0 0 0 16,-1 0-3-16,1 0-1 0,3 0 0 0,0 0 0 16,2-2-14-16,4-1-2 0,0 6-1 0,-1-3 0 15,4 2-18-15,3 1 8 0,-4-3-8 0,4 3 0 16,-1-1 8-16,4-2-8 0,3 0 0 0,-1 3 0 0,1-3 12 15,-1 0 0-15,1 0-1 0,0-3 0 0,-1 3-2 16,4-2 0-16,-1-1 0 0,1 0 0 0,-1-2-9 16,1 0 8-16,-1 2-8 0,1-2 8 0,0-1-8 15,-1 1 0-15,1-3 9 0,-1 3-9 0,1 0 0 16,-4-1 9-16,-2 1-9 0,5-3 0 0,-2 3 11 16,3-3-11-16,-1 3 10 0,1-1-10 0,-4 1 9 0,1-3-9 15,2 3 8-15,1-3-8 0,0 3 12 0,-4 2-2 16,1 3-1-16,-4-3 0 0,4 1-9 0,-4 2-9 15,1-3 9-15,0 3-13 0,-1 0 13 0,-2 0 8 16,0 0 0-16,-1 3-8 0,-2 2 0 0,-1-2 0 16,-2 2 0-16,3 0 0 0,-4 0 10 0,4 1-10 0,0-1 8 15,-4-2-8-15,1 5 8 0,-3 0-8 16,-1-3 0-16,-2 3 8 0,3 0-8 0,-3-3 0 0,-1 0 9 16,1 1-9-16,0 2 12 0,0-3-1 0,-4 0-1 15,1 3 0-15,0-5 3 0,-1 2 1 0,1 0 0 0,0-2 0 16,0 0-2-16,-1-1-1 0,1-2 0 0,3 3 0 15,-3 2-11-15,-1-2 0 0,4-1 0 0,-6 1 0 16,0 2 0-16,-4-2 0 0,1-3 8 0,-3 3-8 16,3-1 0-16,-3-2 10 0,-4-5-10 0,4 5 10 15,-3 3 2-15,-3 2 0 0,6-2 0 0,-6-1 0 16,0-2-12-16,-1 0 0 0,1 0-10 0,0 0 10 16,0-2 0-16,-3 2 0 0,0 0 0 0,-3 0 0 15,2 0 10-15,1-3-2 0,-3 3 0 0,0-3 0 16,0 1 4-16,0-1 0 0,-3-2 0 0,0 2 0 15,3 0-12-15,-3 1 12 0,0-1-12 0,-3-2 12 16,3 5-12-16,-4-3 0 0,1 1 0 0,0-1 0 0,-6 3 0 16,3 0 0-16,3 0 0 0,-6 0 0 0,0 0 28 15,0 0 3-15,0 0 1 0,0 0 0 0,0 0-32 0,0 0 0 16,3 3 0-16,-3-3 0 0,0 5 0 0,0-5-13 16,0 5 1-16,-3 3 0 0,3-3 12 15,-3 1 16-15,3 4-3 0,-3-2-1 0,0 0-12 0,3 0 0 0,-3-3 0 16,3 3 0-16,0 0 0 0,0 0 0 0,0 3 0 0,0-1 0 15,0 1 0-15,0 2 0 16,0-5 0-16,3 5 0 0,-3 1 0 0,0 1-16 16,0 1 3-16,3 0 1 0,-3 5 12 0,3-2 16 15,-3-3-3-15,3 2-1 0,-3-2-12 0,0 3 0 0,3-1 0 16,-3 6 0-16,0 0-11 0,3 0-5 0,-3-1 0 16,3 4-1-16,0 2 27 0,0 0 6 15,-3 0 0-15,3-2 1 0,0 2-17 0,0 0 0 0,0 0 0 0,3 0 0 16,-3 0 0-16,0 0 0 0,0 0 0 0,0 0 0 15,0 3 0-15,-3 0 0 0,3-3 0 0,0 5 0 16,-3-2 0-16,3 3 0 0,-3 2 0 16,0-6 0-16,0 4 0 0,0 2 0 0,0 0 0 0,-3 0 0 31,3 0-22-31,-3 3-8 0,0 2-2 0,0 0 0 0,0-2 32 0,-3-3 0 16,3 3 0-16,-3-3 0 0,0 2 0 0,3-1 0 0,-3 1 0 0,0 1 0 15,0-3 0-15,-3 3 0 0,6-6 0 0,-3 0 0 16,0 1 20-16,4-1 9 0,-4-2 3 0,3 2 0 15,-3-2-32-15,3 0 0 0,0 0 0 0,0-1 0 0,0-2 0 16,0 3 0-16,0 5 0 0,0-8 0 0,0-2 0 16,0-6 0-16,0-5 0 0,3-3 0 0,-3-2 0 15,0 2 0-15,3-3 0 0,-3 4 0 16,3 10 0-16,0 5 0 16,-3 10 0-16,3 9 0 0,0-11 0 0,-3-5 0 0,0-6 0 0,0 3 0 0,0-5 0 15,3 3 0 1,-3-6 0-16,0-8 0 0,0-5 0 0,3-8 0 0,0 0 0 0,0 0 0 0,0 0 12 15,0 0-3-15,0 0-1 0,0 0 0 16,0 0-8-16,0 0 0 0</inkml:trace>
  <inkml:trace contextRef="#ctx0" brushRef="#br0" timeOffset="1903.7586">20368 15740 1854 0,'-3'8'164'0</inkml:trace>
  <inkml:trace contextRef="#ctx0" brushRef="#br0" timeOffset="5811.8365">18043 14727 918 0,'0'0'20'0,"0"0"4"0,0 0 0 0,0 0 3 15,0 0-27-15,0 0 0 0,0 0 0 0,0 0 0 0,0 0 60 0,0 0 6 16,0 0 2-16,0 0 0 0,0 0-16 0,-9 0-4 16,3 0 0-16,6 0 0 0,0 0-14 0,0 0-3 15,0 0-1-15,0 0 0 0,-5-3 18 0,5 3 4 16,-6-3 1-16,6 3 0 0,0 0-6 0,0 0-2 0,-3-2 0 0,3 2 0 15,-3-6-37-15,0 1-8 0,3 5 0 0,-3-5 0 16,3 0 0-16,-3-1 0 0,0 4 0 0,3 2 0 16,0 0 24-16,-3-6 0 0,-3 1-1 0,3 0 0 15,0 2 3-15,0-2 1 0,0 2 0 0,-3-2 0 16,3 2-3-16,0-2-1 0,0 0 0 0,-3-1 0 16,3 1-4-16,-3 2-1 0,3-2 0 0,-3 3 0 15,0-4-9-15,3 4-1 0,3 2-8 0,-6-3 12 16,3 0-12-16,3 3 9 0,-6-2-9 0,6 2 8 15,0 0-8-15,-6 0 0 0,6 0 0 0,0 0-11 16,0 0 11-16,0 0 0 0,-3 0-9 0,3 0 9 16,0 0-11-16,-6 2 3 0,4 4 0 0,-1-1 0 15,0 0 0-15,0 0 0 0,6 3 0 0,-3-2 0 16,3 2 8-16,0 0-10 0,-3-3 10 0,2 0-10 16,1 3 10-16,-3-8 0 0,0 0 0 0,6 5 0 0,-3 1 0 15,-3-6 0-15,0 0 10 0,6 2-10 0,0-2 19 16,0 0-3-16,0 0 0 0,0-2 0 0,0-4 5 15,-3 1 1-15,3 0 0 0,-3 0 0 0,0-3-10 0,0 2-1 16,-3 1-1-16,0 0 0 0,0-3-10 0,0 2 0 16,0 1 0-16,-3 0 0 0,3 5 0 0,-3-5 0 15,0-1 0-15,3 6 0 0,-6-2 9 0,0-1 3 16,6 3 1-16,-9-3 0 0,0 3-13 0,0 3 0 16,3 0 0-16,-3-1 0 0,-2 4 0 0,2-4-12 15,0 4 12-15,0-1-10 0,3 0 10 0,0 0 0 0,-3 1 10 16,3 2-10-16,-3-3 13 0,3 0-3 15,6-5-1-15,-3 6 0 0,3-6-9 0,0 0 12 16,0 0-12-16,0 0 12 0,0 0-12 0,0 0 12 0,0 0-12 0,0 0 12 16,0 0-12-16,0 0 0 0,0 0 0 0,0 0 0 15,0 0 0-15,0 0 0 0,0 0 0 0,0 0 0 16,0 0 0-16,0 0 8 0,0 0-8 0,0 0 0 16,0 0 0-16,0 0 8 0,0 0-8 0,0 0 0 15,0 0 0-15,0 0 0 0,0 0 8 0,0 0-8 16,0 0 0-16,0 0 0 0,0 0 0 0,0 0 0 15,3-3 0-15,-3 3 8 0,0 0-8 0,3-5 0 16,-3 5 0-16,3-3 0 0,-3 3 0 0,0 0 0 16,0 0 0-16,3-5 0 0,-3 5 0 0,0-6 0 15,6 4 0-15,-6 2 0 0,3-6 0 0,-3 6 0 16,3-5 0-16,-3 5 0 0,3-3 0 0,-3 3 0 0,3-5 0 16,-3 0 0-16,0 0 0 0,0 5 0 0,3-6 0 15,0 4 0-15,-3-4 0 0,3 1 0 16,-3 5 0-16,3-5 0 0,-3 5 0 0,0-6 0 15,-3 1 0-15,3 3 8 0,-3-4-8 0,0 4 0 0,0-4 14 0,0 1-2 16,3 5-1-16,-3-3 0 0,-3-2 2 0,0 2 1 16,3-2 0-16,-3 3 0 0,0-4-5 0,3 4-1 15,-3-4 0-15,0 4 0 0,0-4-8 0,0 4 8 16,3-1-8-16,-3-2 8 0,0-1-8 0,1 1 0 16,-1 0 0-16,0 0 0 0,-3-1 0 0,3 1 0 0,-3 0 0 0,0-1 0 15,3-2 0-15,-3 3 0 0,-3 0 0 0,3-3 0 16,-3 0 0-16,3 3 0 0,-3-1 0 0,0 1 0 15,1-3 0-15,-4 0 0 0,0 0 0 16,0 0 0-16,0 0 0 0,-3 1 0 0,3-1 0 0,-6 0 0 16,1 0-9-16,2 0 9 0,-3 0 0 0,3 0 0 15,-3 0 0-15,0 0 0 0,4 3 0 0,-4-3 0 16,3 3 0-16,-3-3 0 0,-3 0 0 16,3 2 0-16,-2-2-8 0,-1 0 8 0,3 1 0 0,-6 1 0 15,0 1 0-15,4-3 0 0,-4 0 0 0,3 0 0 16,-3 0 0-16,0 0-8 0,1 3 8 0,-4-3 0 15,6 0-8-15,-6 0 8 0,3 0-12 0,-2 0 12 16,-1 0 0-16,0-2 0 0,0 2 0 0,1-3 0 16,-1 3 0-16,0 0 0 0,0-2 0 0,4-3-10 15,-1 2 10-15,0 0-8 0,0 1 8 0,0-1-8 16,4 3 8-16,-4 0 0 0,-3 0 0 0,6 0-8 16,0-2 8-16,1 2 8 0,-4-3-8 0,3 3 11 15,0-2-11-15,-3 2 0 0,4-3-12 0,2 1 12 0,0 2 0 16,0-3 0-16,0 1 0 0,0-1 0 0,3 3 11 15,-2-2 0-15,2-1 0 0,0 3 0 0,0-3-3 16,-3 1-8-16,3-1 12 0,-2 3-4 0,-1 0-8 16,3-2 12-16,-3 2-12 0,0 0 12 0,3-3-12 0,-3 3 0 15,1 0 0-15,2 1 0 0,-3 1 0 0,0-2 0 16,0 3 0-16,0 0 8 0,4-3-8 16,-4 2 0-16,0 1 9 0,3-3-9 0,-3 3 0 0,0-3 0 15,1 3 0-15,-1-3 8 0,3 3-8 0,-3-3 0 16,3 5 0-16,0-5-8 0,-3 0 8 0,4 0 0 15,-1 3 0-15,0-3 8 0,0 0-8 0,0 3 0 16,0 5 0-16,3-6 0 0,1-7 0 0,-1 0 0 16,0 2 0-16,0 1 0 0,0-3 0 0,0 2 0 0,3 0 0 15,-3 1 0-15,3-3 0 0,-2-1 0 0,-1 1 0 16,0 0 0-16,-3 2 0 0,3 1 0 0,0-1 0 0,-3 3 0 16,3 0 0-16,-2 0 0 0,-4-2 0 0,3-1 0 15,0 3 0-15,-3 3 0 0,0 0 0 0,3-1 0 16,-2 1 0-16,-1 0 0 0,0-1 0 0,3 4 0 15,0-1 0-15,-3 0 0 0,4-2 0 0,-4 5 0 16,3-2 0-16,0-1 0 0,0 0 0 0,0 3 0 16,-3-2 0-16,4-1 0 0,-1 0 0 0,0 3 0 15,0-2 0-15,3 2 0 0,-3 0 0 0,3 0-8 16,0 2 8-16,1-2 0 0,-1-2 0 0,0 2 0 16,0 2 0-16,3 1 0 0,-3 0 0 0,3-3 0 0,0 0 0 15,0-3 0-15,1 3 0 0,-4-3 0 0,3 3 0 16,0-2 0-16,0-1 0 0,0 0 8 15,3-2-8-15,-6 0 0 0,3 0 0 0,0-3 8 0,1-3-8 16,-1 3 0-16,3 0 0 0,-3 5 8 0,3-2-8 16,0 0 0-16,3 0 0 0,-3-1 0 0,0 1 11 0,0 0 1 15,0-1 0-15,0-2 0 0,0 3-12 0,0 0 0 16,1 0 0-16,-1-1 0 0,0 1 0 0,3-3 0 16,-3 3 0-16,3-3-11 0,-3 5 11 0,3-2 0 15,0 2 0-15,3-2 0 0,-3 2 0 0,0-2 0 16,3 0 0-16,-3-1 0 0,3-1 0 0,-3 1 0 15,3 1 0-15,0 0 0 0,-3-1 0 0,3 1 0 0,-3 0 0 16,3-1 0-16,-3 1 0 0,4-3 0 0,-4 3 0 16,3 0 0-16,-3 2 0 0,3-2 0 0,-3-1 0 0,0 1 0 15,0 0 0-15,0 2 0 0,0-2 0 0,0 0 0 16,0-1 0-16,-3 1 0 0,0 0 0 0,3-1 0 16,-3 1 0-16,3 0 0 0,0-3 0 0,0 3 0 15,0 2 0-15,-3-2 0 0,4-3 0 0,-1 2 0 16,-3 1 0-16,3 0 0 0,0 0 0 0,0-1 8 15,0 1-8-15,0 0 0 0,0-1 0 0,0 4 0 16,0-3 0-16,0-1 0 0,0 1 0 0,-3-3-8 16,3 3 8-16,0-1 0 0,0 1 10 0,-3 2-10 15,0-2 0-15,1 3-16 0,2-4 1 0,-6 1 1 16,3 0 14-16,0 2 0 0,0 0 0 0,0 1 0 16,-3-1 0-16,3 0 0 0,0 3 0 0,-3-5 0 15,3 2 0-15,0 1 0 0,-2-1 0 0,2 1 0 16,0 2 0-16,0-3 0 0,3 0 0 0,-3 1 0 0,0-1 8 15,3 0-8-15,0 1 0 0,0-1 0 0,0-2 0 16,0 2 0-16,0 0 0 0,0 1 0 0,0-1 0 0,0 1 0 0,0-1 0 0,6 3 0 16,-6-3 0-16,0 3 0 15,1-2 0-15,5 2 0 0,-6 0 0 0,0-3 0 16,0 0 0-16,6 3 0 0,0 0 0 0,-6 0 0 16,6 0 0-16,-3-2 0 0,-3-1 0 0,0 0 0 15,3-2 8-15,-3 0-8 0,0 2 8 0,6 3-8 16,-6-5 12-16,0 2-12 0,0 1 14 0,-3-1-4 15,3-2-1-15,0 2 0 0,-3-2 3 0,3 2 1 16,0-2 0-16,-3-1 0 0,4 4-25 0,-1-4-4 0,-3 4-2 16,3-1 0-16,0 1 18 0,0-1 0 0,3 0 0 15,-3 1 0-15,0 2 0 0,0-3-10 0,6 3 10 16,-6-3-8-16,0 3-1 0,0 3 0 0,6-3 0 16,-6 3 0-16,0-3 9 0,6 0-8 0,0 0 8 0,-6 2-8 15,3 4 8-15,3-6 0 0,0 0 0 0,0 0-8 16,0 0 8-16,-6 0 0 0,6 0 0 0,0 0 0 15,0 0 0-15,0 0-8 0,-6 0 8 0,6 0-8 32,0 0-20-32,-3-3-3 0,3 3-1 0,-3-5 0 15,0-1-35-15,0 1-7 0,0-3-2 0,3 3 0 0,0 0-108 16,0-1-23-16</inkml:trace>
  <inkml:trace contextRef="#ctx0" brushRef="#br0" timeOffset="6590.833">13573 12404 1713 0,'0'0'48'0,"0"0"12"0,0 0-48 0,-3 5-12 0,-3 3 0 16,3 0 0-16,0-3 34 0,0 3 5 0,3-8 1 0,-6 8 0 31,3-3-77-31,-3 3-15 0,-3-5-4 0,3 2 0 16,0-2-38-16,0 2-8 0,-3-2-2 0,-3 2 0 0,3 0 64 0,0-2 13 0,0 2 3 0,0 1 0 15,-2-1 24-15,2 0 0 0,0-2 0 0,-3 2 8 16,3 0 25-16,-3-2 6 0,0 2 1 0,3 1 0 15,-3-1 9-15,3-2 3 0,-3 2 0 0,0 0 0 16,4 0-21-16,-4-2-4 0,3 2-1 0,-3 3 0 16,0-2-26-16,0-1 8 0,0 0-8 0,0 3 0 15,0-3 0-15,-3 3 0 0,3 0 0 0,1 0 0 16,-4 0 0-16,3 0 0 0,0 0 0 0,0 3 0 16,0-6 0-16,3 0 0 0,0 6 0 0,0-3 0 15,3 2 0-15,-3-2 0 0,3 0 12 0,0-3-4 16,1 3-8-16,-1-2 0 0,6-6 0 0,-3 2 0 15,3-2 0-15,-3 6 0 0,3-6-12 0,0 0 12 0,0 0 0 16,0 0 0-16,0 0 0 0,0 0 8 0,6 0-8 0,0-3 0 16,-1 0 0-16,1 1 0 0,0-4 0 15,3 1 0-15,0 2 0 0,3-4 0 0,0 1 0 16,0-2-11-16,0 0 3 0,3 3 0 0,-3-3 8 16,3 3 0-16,-1 0 0 0,1-3-8 0,-3 2 8 15,3 4-12-15,-3-4 12 0,0 4-12 0,3-1 12 0,-3 3 0 16,0 0-9-16,0 0 9 0,-4 3 0 0,4-1 0 15,-3 1 0-15,3 0 0 0,-3-1 0 0,0 4 0 16,-3-4 0-16,3 1 0 0,-3 2 0 0,0 0 12 0,0 1 0 16,0-1 0-16,-3-2 0 0,3 2 1 15,0-2 0-15,-3 2 0 0,-3-5 6 0,0 0 1 0,0 0 0 0,0 0 0 16,0 0 13-16,0 5 3 0,0-5 1 16,0 0 0-16,-3 6-5 0,3-6 0 0,-6 5-1 15,0 0 0-15,3 0-3 0,-6-2 0 0,3 0 0 0,0-3 0 16,0 2-28-16,-3 1 0 0,3 0 0 15,-3-3 0-15,3 0 0 0,0 0 11 0,0-3-11 0,-3 0 10 16,3-2 21-16,3 2 4 0,-3-2 1 0,1 2 0 16,-1-2-23-16,0 0-4 0,0 0-1 0,3-3 0 15,-3 0-24-15,3 0-4 0,0-3-2 0,0 3 0 16,0-2-18 0,0-1-3-16,3-2-1 0,0 2 0 0,0-2-51 15,3 2-10-15,0-2-3 0,3 0-656 0</inkml:trace>
  <inkml:trace contextRef="#ctx0" brushRef="#br0" timeOffset="12117.5058">17990 14637 1335 0,'0'0'29'0,"0"0"7"0,0 0 0 0,0 0 2 0,0 0-30 16,0 0-8-16,0 0 0 0,0 0 0 0,0 0 0 0,0 0 0 15,0 0 0-15,0 0 0 0,0 0 0 0,0 0 0 16,0 0 0-16,0 0 0 0,0 0 8 0,0 0 0 0,0 0 0 16,0 0 0-16,0 0 36 0,0 0 8 0,0 0 2 15,0 0 0-15,0 0-20 0,0 0-4 0,0 0-1 16,0 0 0-16,0 0 6 0,0 0 1 0,0 0 0 0,-6-3 0 16,6 3-14-16,0 0-2 0,-3-3-1 0,3 3 0 15,0 0-5-15,-6 0-1 0,6 0 0 0,-6-2 0 16,6 2-5-16,0 0-8 0,0 0 11 0,-6-3-11 15,0 3 8-15,6 0-8 0,-6 0 0 0,0 0 0 16,0 3 0-16,0-1 0 0,0-2-10 0,0 3 10 16,6-3-8-16,-6 5 8 0,0 1 0 0,0-1 0 15,1-2 0-15,2 2 0 0,0 0 0 0,-3-2 0 16,3 2 0-16,0 0 10 0,0 1-2 0,0-1-8 16,3-5 9-16,-3 5-9 0,3 3 0 0,0-2 9 15,3 1-9-15,-3 1 0 0,3-2 0 0,0 2 8 16,-3-3 10-16,3 0 2 0,3 1 0 0,-3 1 0 15,3-1-20-15,-1-1 0 0,1-2 0 0,0 2 0 16,0-2 0-16,0 2 0 0,0-2 0 0,0-3 0 0,3 2 0 16,-3 1 0-16,0-3 0 0,0 0 0 0,0 0 0 15,3-3 0-15,-3 1 0 0,3-1 0 0,0-2 8 16,-3-1 0-16,0 1 1 0,0 0 0 0,2-1-9 0,-2-1 0 16,-3 1 0-16,0 1 0 0,3 0 0 0,-3-3 0 0,-3 2 0 0,0-2 0 15,0 6 0-15,-3-3 0 16,3-1 0-16,-3 1 0 0,0 0 0 0,0-1 0 15,0 1 0-15,0-3 0 0,0 6 0 0,-2-4 13 16,-1-2-3-16,3 6-1 0,-3-4-1 0,0 1 0 16,0 0 0-16,0-1 0 0,6 6 0 0,-6-2-8 15,0-1 12-15,0 1-4 0,0-1-8 0,6 3 0 0,-6-3 9 16,-3 3-9-16,3 0 0 0,6 0 0 0,-9 0-12 16,9 0 4-16,-6 0 8 0,0 3 0 0,0 0-9 15,0-3 9-15,6 0 0 0,-9 5-11 0,3 0 11 16,-2 0-8-16,2 1-2 0,3 2 0 0,-3-3 0 0,3 0 0 15,0 3 10-15,-3 3 0 0,6-6 0 0,-3 3-8 16,3 0 8-16,-3 0 0 0,6-3 0 0,0 0 0 16,-3 1 0-16,0-6 0 0,0 0 0 0,6 5 0 15,0 0 0-15,0-2 0 0,-6-3 0 0,9 0 0 16,-3 0 0-16,-1-3 0 0,1 3 0 0,0-2 0 16,0-4 0-16,0 4 0 0,0-6 0 0,0 2 0 15,0 1 0-15,0-3 9 0,-3 3-9 0,0 0 0 16,-3-3 0-16,0 2 0 0,0 1 0 0,0-3 0 15,-3 3 0-15,0 0 0 0,-3-1 0 0,3-2 0 16,-3 0 0-16,3 3 0 0,-3 3 12 0,0-1-12 16,0 0 9-16,0 1-9 0,0-1 0 0,1 0 9 0,-1 3-9 15,0 0 0-15,0 0 0 0,-3 3 0 0,3 0 0 16,-3 2-14-16,3 0 2 0,-3 0 0 0,-3 3-11 16,3-2-1-16,3 2-1 0,0 0 0 15,0 0-14-15,0-1-2 0,3-1-1 16,3-6 0-16,-3 5-20 0,3-5-4 0,0 0-1 0</inkml:trace>
  <inkml:trace contextRef="#ctx0" brushRef="#br0" timeOffset="19094.845">17921 14674 1263 0,'0'0'28'0,"0"0"5"0,0 0 2 0,0 0 1 0,0 0-36 0,0 0 0 0,0 0 0 0,0 0 0 15,0 0 26-15,0 0-2 0,0 0 0 0,0 0 0 0,0 0-12 16,0 0-4-16,0 0 0 0,0 0 0 0,0 0 20 0,0 0 3 16,0 0 1-16,0 0 0 0,0 0-5 15,0 0-1-15,0 0 0 0,0 0 0 0,0 0-9 0,0 0-1 16,0 0-1-16,0 0 0 0,0 0-1 0,0 0 0 16,0 0 0-16,0 0 0 0,0 0 10 0,-6-3 3 15,6 3 0-15,0 0 0 0,0 0-4 0,0 0-1 16,0 0 0-16,-6 0 0 0,6 0-9 0,0 0-1 15,0 0-1-15,0 0 0 0,-9 0-11 0,9 0 10 16,0 0-10-16,0 0 10 0,-5 0-10 0,5 0 0 16,0 0 0-16,0 0 0 0,-6 0 0 0,6 0 8 15,-6 0-8-15,6 0 0 0,0 0 0 0,0 0 0 0,0 0 0 0,0 0 0 16,0 0 0-16,-6-2 8 0,6 2-8 0,-6 0 0 16,0-3 8-16,6 3-8 0,0 0 0 0,-9-3 8 15,9 3 6-15,-6-2 1 0,0-1 0 0,0 0 0 16,6 3 5-16,-9-2 0 0,9 2 1 0,-6-3 0 15,6 3-7-15,-6-3-2 0,6 3 0 0,-9-2 0 16,3-1-12-16,0 0 9 0,-3 1-9 0,3 2 8 16,-3-3-8-16,1 3-12 0,-1 0 2 0,0-3 1 15,0 3-6-15,0 0-1 0,0-2 0 0,-3 2 0 16,3-3-6-16,0 3-2 0,-3 0 0 0,0-2 0 16,0 2 7-16,1 0 1 0,-4 0 0 0,3 0 0 15,-3 0 16-15,3-3 0 0,-6 3 0 0,3-3 0 16,0 3 0-16,0 0 12 0,1 0-1 0,-4 0-1 15,0-2-10-15,0 2 10 0,0 0-10 0,0-3 10 0,-3 0-10 16,4 3 0-16,2 0 0 0,-3 0-11 0,-3-2 3 16,3 2 0-16,-3-3 0 0,3 0 0 0,-2 1 8 15,-1-1 0-15,0 3-9 0,-3-3 9 0,3 1-10 16,-3-1 10-16,4 0-13 0,-4 3 5 16,0 0 8-16,0-2 0 0,3-1 0 0,1 3-8 0,-1-2 8 15,0-1 0-15,0 0 0 0,0 3 0 0,0-2 0 0,0-1 0 16,1 0 0-16,-4 1 0 0,3-1 8 0,-3 0-8 15,0-2 8-15,4 2-8 0,-4-2 11 0,3-3-3 16,0 6 0-16,0-6 0 0,0 2-8 0,1-2 12 16,2 3-12-16,-3-3 12 0,3-2-4 0,0 2-8 0,0-3 12 15,0 3-4-15,-2-5 12 0,2 5 3 16,-3 0 0-16,3 0 0 0,-3-5-12 0,3 2-3 0,0 1 0 16,-2-4 0-16,-1 1-8 0,0 0 0 0,-3-3 0 15,0 3 0-15,4-3 12 0,-4 3 0 0,0-3 0 16,0 3 0-16,0-3 37 0,0 3 8 0,-2-1 2 0,2-2 0 15,-3 3-8-15,-3 0-2 0,4 2 0 0,-1 1 0 16,-3-3-40-16,3 5-9 0,-3-3 0 0,1 3 0 16,2 0-17-16,-3 3-3 0,3 0-1 0,0 2 0 15,1 0 9-15,-1 3 1 0,0 0 1 0,0 0 0 16,-2 6 10-16,2-4 0 0,0 4 0 0,0 2-8 16,0-3 8-16,1 3 0 0,2 2 0 0,-3 1 0 15,3-3 0-15,3 2 0 0,1 1 0 0,-1 0 0 16,0-3 0-16,0 2-8 0,0 1 8 0,0-3 0 15,1 2 0-15,-1-2 0 0,0 3 0 0,0-3 0 16,3 0 0-16,-3 0 0 0,0 0 0 0,1-3 0 0,-1 0 0 16,3 0 0-16,0 1 0 0,0-4 0 0,0 4 0 15,1-6 8-15,-1 2-8 0,3 1 0 0,-3 0 0 16,3-3 0-16,0 0 0 0,-3 0 8 0,3 0-8 16,1 0 0-16,-1-3 0 0,0 0 0 0,0 3 0 0,0-2 0 15,0-1 0-15,0 0 0 0,0 1 0 0,0-1 0 16,1 0 0-16,-1 1 0 0,0-4 0 0,0 4 0 15,0-3 0-15,0 2 0 0,0-2 0 0,-3 2 0 16,7-2 0-16,-4-1 0 0,0 1 0 0,0 0 0 16,0-1 0-16,0 1 0 0,0 0 0 0,0-3 9 15,0 3-9-15,1-1 0 0,-4 1 8 0,3 0-8 16,-3-3 0-16,0 3 0 0,0-3 0 0,0 2 0 0,-2-2 0 16,2 3 0-16,3 0 0 0,-6 0 0 0,0 2 0 15,3-2 0-15,-3 2 0 0,4-2 0 0,2-1 0 16,-3 4 0-16,0-4 0 0,3 6 0 0,-6-2-10 15,3-1 10-15,1 0 0 0,-1 1 0 0,-3 2 0 16,3-3 0-16,-3 3 0 0,0 0 0 0,0 0 0 0,1 0 0 16,-4 0 0-16,3 0 0 0,-3 0 0 0,3 0 0 15,-2 0-9-15,2-2 9 0,0 2 0 0,0 0 0 16,3-3-10-16,-3 3 10 0,1-3-8 16,2 1 8-16,0-4 0 0,-3 4-10 0,3-1 10 0,-3 0 0 15,0 1 0-15,1-4 0 0,-1 4 0 0,0-1 0 16,0-2 0-16,0 2 0 0,0 1 0 0,1 2 0 15,-1-3 0-15,0 0 0 0,-3 1 0 0,3-4 0 16,0 4 0-16,4-1 0 0,-4 0 0 0,0 1 0 16,0-1 0-16,-3 0 0 0,3-2 0 0,1 3 0 15,-1-1 0-15,0 0 0 0,3 1 0 0,-3 2 0 0,0-3 0 16,1 0 0-16,-1 3 0 0,3 0 0 0,-3-2 0 16,3 2 0-16,-3 0 0 0,3-3 0 0,-2 0 0 0,2 3 0 0,0 0 0 0,-3 0 0 15,3-2 0-15,-3 2 0 0,3 0 0 0,1-3 0 16,-4 3 0-16,3-3 0 15,-3-2 0-15,3 2 0 0,0 1 12 0,1-1-4 16,-1 1-8-16,-3-4 12 0,3 6-12 0,-3-5 0 16,3 0 0-16,0 2 0 0,4-2-13 0,-4 2 1 15,3-2 0-15,0-1 0 16,3 1-30-16,0 3-6 0,0-4 0 0,0 1-1 16,3 0-19-16,0-1-4 0,0-2-1 0,4 3-530 15,-1 0-105-15</inkml:trace>
  <inkml:trace contextRef="#ctx0" brushRef="#br0" timeOffset="19968.2789">12611 13695 1692 0,'0'0'37'0,"-6"2"8"0,3 4 2 0,0-1 0 0,3-5-38 0,-6 3-9 0,0 2 0 0,0 0 0 0,6-5 24 0,-6 6 4 16,6-6 0-16,-6 5 0 0,1-2-28 0,-4-1 8 16,3 1-8-16,-3-1 0 0,3 1 0 0,0 0 0 15,0-1 0-15,-3 1 0 0,9-3 10 0,-6 3-10 16,0-1 12-16,-3 1-12 0,3-3 16 0,6 0-3 15,-6 3-1-15,-3-1 0 0,0-2 9 0,3 3 2 16,-3-3 0-16,3 0 0 0,-2 3 7 0,2-1 2 16,-3-2 0-16,0 3 0 0,-3-3-9 0,3 3-2 15,0-1 0-15,-3 1 0 0,0 2-9 0,0-2-3 16,0 2 0-16,-3 0 0 0,7-2 10 0,-7 2 1 0,3 3 1 16,0-3 0-16,-3 1-29 0,3-1-7 15,0 3-1-15,-3-3 0 0,3 1 16 0,0-1 0 0,1 3 0 16,2-3-9-16,-3 3 9 0,3-3-13 0,3-2 5 15,-3 2 8-15,3-2-9 0,6-3 9 0,0 0 0 16,0 0 0-16,0 0 0 0,0 0 0 0,0 0 0 0,0 0 0 16,0 0 0-16,0 0-13 0,0 0 4 0,0 0 1 15,3-3 8-15,3-2 0 0,-3 2 0 0,3-2 0 16,-3 2 0-16,3-2 0 0,0 2 0 0,0-2 0 16,0 0 0-16,0 0 0 0,-1-1 0 0,4 1 0 15,0 2 0-15,-3 1 0 0,3-1 0 0,0 0 0 16,0 1 0-16,0-1 0 0,-3 3 0 0,0 0 0 15,-6 0-8-15,6 0 0 0,3 3 0 0,-3-1 0 16,0 4 8-16,-3-1 0 0,3 0 0 0,-3 3 0 16,3-2 0-16,-3 1 0 0,0 1 0 0,2 3 0 0,-2-3 0 15,-3 3 0-15,3-4 0 0,0 4 0 0,-3-3 0 16,0 3-8-16,3-4 8 0,-3 1-8 16,0 0 8-16,0-2 0 0,0 2 8 0,0-3-8 0,3 0 0 15,-3 0 0-15,3 1 0 0,-3-6 0 0,0 2 11 0,0-2-3 16,0 0 0-16,0 0 0 0,6 3 0 0,-3-3 0 15,3 0 0-15,-3-3 0 0,3 1 0 0,-3-1-8 16,3 0 12-16,3-2-4 0,-3 0 11 0,0 0 1 16,3-3 1-16,0 0 0 0,-3 2-21 0,3 1 0 15,0-3 0-15,0 6 0 0,-4-4 0 0,4 4 0 16,-3-4 0-16,0 4 0 0,0-1 0 0,0 0 0 16,-3-2 0-16,-3 5 0 0,6-3 0 0,-6 3-18 15,6-2 3-15,-3-1 1 0,-3 3 14 0,0 0 0 16,0 0 0-16,0 0 0 0,3-2 10 0,-3 2-10 0,0 0 8 15,0 0-8-15,0 0 10 0,0 0-10 0,-3-6 12 0,0 1-12 16,-3 2 8-16,0-2-8 0,3 2 0 0,-3 1 0 16,6 2 9-16,-6-3-9 0,3 0 0 15,3 3 9-15,-6-5-9 0,3 2 0 0,3 3 9 0,0 0-9 16,-3-5 0-16,3 5 0 0,0 0 0 0,-3-5 0 16,3-3-9-16,0 3-7 0,0-1 0 0,3-2-982 15</inkml:trace>
  <inkml:trace contextRef="#ctx0" brushRef="#br0" timeOffset="67831.8867">1937 10628 759 0,'0'0'16'0,"6"0"4"0,0 0 1 0,3-2 1 0,3-1-22 0,0 3 0 0,0-3 0 0,3-2 0 16,-1 2 56-16,1 1 6 0,-3-1 2 0,6 1 0 0,0 2 25 0,0 0 6 0,3 0 1 0,0 0 0 31,-4 0-53-31,4 0-11 0,0 2-1 0,3-2-1 16,-3 3 2-16,-3-1 0 0,2 1 0 0,4 2 0 16,0-2-24-16,-3 0-8 0,0-1 0 0,3 1 0 15,2 2 12-15,4-2-3 0,-6 0-1 0,6-1 0 16,-1 1 3-16,1-1 0 0,3 4 0 0,-3-4 0 15,5 4 8-15,-8-1 1 0,9 0 1 0,-3-2 0 16,-4 0 1-16,7-1 0 0,0 1 0 0,-6 0 0 0,5-1-8 16,-2 3-2-16,3-2 0 0,0 2 0 15,-1-5 4-15,-2 3 1 0,3-3 0 0,-4 3 0 0,1-1-2 16,3 1-1-16,-3 2 0 0,2-5 0 0,1 3 6 16,-3 0 2-16,3-3 0 0,-4 0 0 0,1 2-22 0,0-2-10 15,-9 0 1-15,5-2 0 0,1-1 9 0,0 3 14 16,-3-3-3-16,-1 3-1 0,-2 0-10 0,3 0 0 15,-3 0 0-15,0-2 0 0,-3 2 0 0,2-3 0 16,-8 3 0-16,3-3 0 0,0 1 0 0,-6-1 0 16,3 3-11-16,-3-3 11 0,0 1 0 0,-4-1-8 0,-5 0 8 15,3 1 0 1,-6 2-26-16,6-3 0 0,-6 3 0 0,0 0 0 16,0 0-23-16,0-5-5 0,-3 0-1 0,3-1-477 0,-6 4-96 0</inkml:trace>
  <inkml:trace contextRef="#ctx0" brushRef="#br0" timeOffset="68416.7834">2872 10311 849 0,'0'0'18'0,"-3"-5"4"0,-6 2 1 0,6 0 2 0,0 1-25 0,3 2 0 16,-3-6 0-16,3 6 0 0,0 0 88 0,-3-2 12 15,3 2 2-15,0 0 1 0,0 0-22 0,0 0-4 16,-3-6-1-16,3 6 0 0,0 0-29 0,0 0-7 0,0 0 0 16,0 0-1-16,0 0-23 0,0 0-4 0,0 0 0 15,0 0-1-15,3 6-2 0,0 2 0 0,0-3 0 16,0 3 0-16,6 0 13 0,-3 0 2 0,3-3 1 16,-3 3 0-16,6-3-12 0,0 3-2 0,2 0-1 0,1 0 0 15,0 3 0-15,6-3 0 0,-3 2 0 16,3 1 0-16,5-1-10 0,-5 1 10 0,6-3-10 15,-6 2 10-15,3 1-10 0,-3-3 0 0,-1 0 0 0,4 0 8 16,-6 0-8-16,3-3 0 0,-3 3 0 0,0-3 8 16,0 1-8-16,-7-1 0 0,-2 0 0 0,0 3 0 15,-3-5 0-15,-3 5 0 0,0-3 9 0,-6 6-9 16,0-4 10-16,-6 4-2 0,3 2-8 0,-3-2 12 16,-2-1 11-16,-4 1 1 0,3 2 1 0,0 0 0 15,-3 1-25-15,3-1 0 0,-3 3 0 0,3 0-11 16,3 0 11-16,-6-3 0 0,4 0 0 0,-1 0 0 15,3-2 0-15,0 2 0 0,-3-2 0 0,3-1-8 16,-3-2-30-16,3 5-6 16,3-5 0-16,-3 3-1 0,-3-3-46 0,3 0-9 15,3 0-1-15,-3 0-615 0</inkml:trace>
  <inkml:trace contextRef="#ctx0" brushRef="#br0" timeOffset="68959.2969">2330 11425 889 0,'0'0'19'0,"-9"-3"4"0,3-2 1 0,-6-1 2 0,3-1-26 0,-3 1 0 0,1 1 0 0,2 0 0 16,0-1 60-16,3 4 6 0,-3-4 2 0,0 4 0 15,0-1 0-15,0 3 1 0,3-2 0 0,6 2 0 16,0 0 21-16,-6-3 4 0,6 3 1 0,0 0 0 15,0 0-25-15,0 0-5 0,0 0-1 0,0 0 0 16,0 0-35-16,0 0-7 0,0 0-2 0,0 0 0 0,3 0-20 16,3 0 0-16,0 3 0 0,3-3 0 0,3 2 0 15,0-2 0-15,0 3 0 0,3-1 0 16,2 1 0-16,4 0 0 0,3-1 0 0,-3 1 0 0,3 0 0 16,5-1 0-16,4-2 0 0,0 0 0 0,3 0 0 15,2 3 0-15,1-3 0 0,3 0 0 0,2 0 0 0,1-3 0 16,0 3 0-16,-7-2 0 15,7-1-18-15,0 0-8 0,2-2-2 0,1 2 0 16,-6-2 13-16,-1 3 3 0,-2-1 0 0,0 0 0 0,-1-2 12 0,-2 2-9 16,0-2 9-16,5 2-8 0,-8 1 8 0,0-1 0 15,6-2 0-15,-13 2 0 0,4-2-18 0,-3 2-2 16,-3-2 0-16,0 2 0 16,-4 1-128-16,-2-1-25 0,15-8-6 0,-18 6-1 0</inkml:trace>
  <inkml:trace contextRef="#ctx0" brushRef="#br0" timeOffset="69294.5387">3101 11134 1569 0,'-18'5'34'0,"3"-2"7"0,3-3 2 0,-3 5 2 0,4-2-36 0,-4-1-9 0,3-2 0 0,0 3 0 16,3-1 56-16,0 1 8 0,0-3 3 0,0 0 0 15,3 3-41-15,6-3-8 0,0 0-2 0,0 0 0 16,0 0-16-16,0 0 0 0,0 0 0 0,0 0 0 16,0 0 0-16,0 0 0 0,0 0 0 0,6 0 0 15,0 0 0-15,3 0-9 0,0 2 1 0,-3 1 0 0,0 0-1 0,3-3 0 16,3 2 0-16,0 1 0 0,-3 2 9 16,2 1 0-16,-2-1 10 0,3 3-10 0,0 0 0 15,0 0 0-15,-6 2 0 0,3 1 0 0,-3 2 0 0,0 0 0 16,0 1-13-16,0 1 4 0,-3 1 9 15,-3 0 0-15,0 5 0 0,-3-2 0 16,-3 2-29-16,0 0-4 0,-3 6-1 0,0-4 0 16,3 4 6-16,-6-1 2 0,-3-2 0 0,6 3-454 15,0-4-92-15</inkml:trace>
  <inkml:trace contextRef="#ctx0" brushRef="#br0" timeOffset="69784.2843">2509 12218 1549 0,'-9'6'44'0,"9"-6"9"0,-6 0-42 0,0 0-11 0,6 0 0 0,-6 0 0 16,0 0 22-16,0-3 2 0,0 0 1 0,3 1 0 0,3 2-25 0,-3-5 0 15,0-1 0-15,0 1-11 16,3 0-17-16,0-1-3 0,0 4-1 0,0-4 0 0,3 1 32 16,0 2 0-16,-3 3 0 0,3-2 0 0,3-3 20 0,3 5 11 0,0-6 1 0,0 4 1 15,3-1-6-15,0 0-2 0,0 3 0 0,8 0 0 16,-5-2-15-16,3-1-10 15,3 0 12-15,3 3-12 0,3-2 0 0,-4-1 0 16,4 0 0-16,3 1 0 0,3-3 39 16,-4 2 1-16,7 0 0 0,3 1 0 0,-3-4-32 0,5 4-8 15,4-4 0-15,-3 4 0 0,2-4 0 0,-5 1 0 16,0 0 0-16,2 0 0 0,-2-1 0 0,0 1 0 16,-4 0 0-16,4 2 0 15,-6-2-47-15,-3-1-10 0,2 4-3 0,-2-1 0 16,0 0 13-16,-9-2 3 0,5 3 0 0,-5-1 0 0,-3 0 28 0,6 1 7 15,-9-4 1-15,0 1 0 16,0 2-45-16,-1-2-9 0,10-5-2 0,-6-4 0 16</inkml:trace>
  <inkml:trace contextRef="#ctx0" brushRef="#br0" timeOffset="70061.1679">3161 11988 2026 0,'0'0'44'0,"0"0"10"0,0 0 2 0,0 0 1 0,0 0-45 0,0 0-12 0,0 0 0 0,0 0 0 16,0 0-22-16,0 0-6 0,5 0-2 0,4-2 0 16,3-1-3-16,-3 0-1 0,-3 1 0 0,6 2 0 15,0 0-14-15,3 0-4 0,-3 0 0 0,0 0 0 16,0 2 32-16,3-2 7 0,-4 3 1 0,4 0 0 15,-3-1-16-15,0 1-4 0,0 0 0 16,0 2 0-16,-3 0 32 0,-3 3 0 0,0 0 0 0,-3 3 0 0,-3-1 0 0,0 3 0 16,-3 3 0-16,-6 0 0 0,0 3-25 0,0-1 1 15,-3 1 0-15,-6-1 0 0</inkml:trace>
  <inkml:trace contextRef="#ctx0" brushRef="#br0" timeOffset="70458.1204">2631 12750 1645 0,'0'0'36'0,"0"0"7"0,6 3 1 0,0 2 4 0,0-2-39 0,5 2-9 0,1-2 0 0,-3-1 0 0,3 1 20 15,0-3 1-15,3-3 1 0,0-2 0 0,3 3-12 16,0-4-2-16,-4 1-8 0,7 0 12 16,-3-1-12-16,3 1 0 0,6-3 0 0,-9 0 0 0,5 0 11 15,1 3-1-15,3 0 0 0,0-3 0 0,-3 2-10 0,5-2 0 16,-5 3 0-16,3 3 8 0,-3-4-8 0,3 1-14 15,-4 2 3-15,7 1 1 0,-9-1 10 0,6 0 0 16,0-2 0-16,2 2 8 0,-8 3 6 16,6-2 2-16,-3-1 0 0,6 3 0 0,-10-2-16 15,4-1 0-15,0 0 0 0,-3 1 0 0,0-4 0 0,-3 4-15 16,2-4 3-16,-2 1 1 16,-3 2-161-16,6-5-32 0</inkml:trace>
  <inkml:trace contextRef="#ctx0" brushRef="#br0" timeOffset="70776.8454">3256 12507 1792 0,'-9'3'40'0,"0"2"8"0,-3 0 1 0,0 0 1 0,3 1-40 16,3-1-10-16,0 0 0 0,0 1 0 0,3-1 22 0,3-5 2 0,-9 5 1 0,9-5 0 0,0 0-25 0,0 0 0 15,0 0 0-15,0 0 0 16,0 0 0-16,0 0 0 0,12 0 0 0,-6 0 0 16,0-3-27-16,3 1 3 0,3-1 0 0,0-2 0 15,0 2 6-15,3-2 2 0,0 2 0 0,3-2 0 16,-4 2 16-16,1-2 0 0,3 5 0 0,-3-3 0 16,0 1 0-16,-3 2 0 0,3 0 0 0,-3 2 0 0,-6 1 0 15,2 0-10-15,1-1 10 0,-3 4-8 0,-3-1-10 16,0 3-2-16,0 2 0 0,-6-2 0 15,0 3-35-15,-3 2-7 16,0 0-2-16,-2 3 0 0,-4 0-16 0,3 0-3 0,-6 3-1 16,0-4 0-16</inkml:trace>
  <inkml:trace contextRef="#ctx0" brushRef="#br0" timeOffset="71060.7231">2893 13316 1789 0,'0'0'39'0,"0"0"8"0,0 0 1 0,6 3 4 0,3-3-42 0,-1 0-10 0,4-3 0 0,0 1 0 15,0-3 0-15,6-1 0 0,-3 1 0 0,0 0 0 31,0-3-17-31,3 2-9 0,-4-1-2 0,1-1 0 0,6-3-5 0,-9 3-2 0,6-3 0 16,-3 1 0-16,0-1-7 16,0 1-2-16,-1-1 0 0,7 1 0 0,-9-4 15 15,3 1 2-15,0 5 1 0,0 0 0 0,0 0-46 0,3 0-8 16,-1 0-3-16</inkml:trace>
  <inkml:trace contextRef="#ctx0" brushRef="#br0" timeOffset="71377.3444">3199 13089 2146 0,'0'0'60'0,"0"0"15"0,0 0-60 15,0 0-15-15,0 0 0 0,0 0 0 0,6 3 48 0,0-3 8 0,3 0 0 16,0-3 1-16,3 3-57 0,0-3 0 15,3 1-17-15,-3-1 4 16,2-2-113-16,-5 2-22 0,0-2-5 0,3 5-1 16,-3-3 47-16,0 3 10 0,0-3 1 0,-3 6 1 15,-6-3-1-15,3 3 0 0,-3-3 0 0,3 8 0 0,-3 0 162 0,0 2 32 0,-3 1 6 0,0 2 2 16,0-2 9-16,-3 2 1 0,-3 0 1 0,0 3 0 16,-3 5-71-16,3 0-14 0,0-5-4 15,1 0 0-15,-7 3-16 0,3-4-4 0,0 1-8 0,0 0 12 31,0-3-120-31,3 1-24 0,0-1-4 0,0-3-2 0</inkml:trace>
  <inkml:trace contextRef="#ctx0" brushRef="#br0" timeOffset="73371.2934">5069 9424 1594 0,'0'0'35'0,"0"0"7"0,0 0 2 0,0 0 1 0,0 0-36 0,0 0-9 15,0 0 0-15,0 0 0 0,0 0 21 0,0 0 3 16,0 0 0-16,0 0 0 0,0 0-24 0,0 0 0 0,0 0 0 16,0 0-8-16,0 0 8 0,0 0 0 0,0 0 0 0,0 0-8 15,0 0 8-15,0 0 0 0,0 0 0 0,0 0 0 16,0 0 10-16,0 0-2 0,0 0-8 0,0 0 12 16,0 0-2-16,-3 3-1 0,3-3 0 0,-3 5 0 15,3-5 8-15,-3 8 2 0,0 3 0 0,0 0 0 16,0 4-9-16,0 1-2 0,0 3 0 0,0 5 0 15,0 2-8-15,-3 3 0 0,-3 3 0 16,0 5 0-16,-3 8 0 0,0 0 0 0,3 3 0 0,-9 2-11 16,0 3 11-16,1 0 0 0,-4 2 0 0,0-2 0 15,0 0 0-15,0-3 0 0,0 1 0 0,1-6 8 16,-1-3-8-16,3-5-8 0,3-5 8 0,-3-3-12 16,6-8 12-16,-3 0-8 0,6-5 8 0,1-5-8 15,2-1 8-15,0-2 0 0,0-5 10 0,6-3-10 16,0 0 10-16,0-8-10 0,0-3 10 0,0-5-814 15</inkml:trace>
  <inkml:trace contextRef="#ctx0" brushRef="#br0" timeOffset="73777.909">5045 10149 1486 0,'0'0'32'0,"0"0"8"0,6 0 0 0,0 0 3 0,3 0-35 0,-4-2-8 0,1 2 0 0,3 2 0 15,-9-2 0-15,3 0 0 0,-3 0 0 0,0 0 8 16,0 0-8-16,0 0 0 0,6 0 0 0,-6 0 0 15,6-2 0-15,-6 2 0 0,6 0 0 0,0 0 0 16,-6 0 27-16,6 2 3 0,3-2 1 0,-3 3 0 16,3-3 27-16,0 3 6 0,3-1 0 0,-3 1 1 15,0 0-28-15,3-1-5 0,2 1-2 0,1 2 0 16,0 3-6-16,6 0-2 0,-3 5 0 0,6 1 0 16,-3 1-22-16,2 4 0 0,4 2 0 0,0 3 0 15,0 0 0-15,2 0 0 0,1 5 0 0,0-3 0 0,0 1 0 16,3-4 0-16,-1 1 0 0,1 0 0 15,0-3-16-15,-1 0 1 0,1 1 1 0,0-4 0 16,-3 1-113-16,-1-1-22 16,-2-5-5-16,-3 3-1 0</inkml:trace>
  <inkml:trace contextRef="#ctx0" brushRef="#br0" timeOffset="74136.2593">5194 10549 2109 0,'0'0'46'0,"0"0"10"0,0 0 1 0,0 0 3 0,0 0-48 0,0 0-12 0,-6 5 0 0,3 1 0 16,0 4 0-16,-3 1-15 0,3-1 3 0,-3 6 1 16,3 3-1-16,-3-1 0 0,0-2 0 0,0 5 0 31,0 0-35-31,0 3-7 0,-3 5-2 0,3-2 0 0,-3 5-7 16,0-1-1-16,-3 4-1 0,3-1 0 0,0 6 10 0,-2-3 3 15,-1 2 0-15,-3 4 0 0,3-3 40 0,-3-1 12 0,6-2 0 0,-3 0 0 16,0-5 0-16,3-6 0 0,0 1 9 0,0-6-1 15,4-2-8-15,-4-3-8 0,3-9 8 0,0 1-12 0</inkml:trace>
  <inkml:trace contextRef="#ctx0" brushRef="#br0" timeOffset="74394.9014">5116 10962 2112 0,'0'0'60'0,"3"8"13"0,3 0-58 0,3 2-15 16,6 3 0-16,0 6 0 0,3-3 32 0,-1 5 4 15,4-3 1-15,0 6 0 0,0 0-37 0,3 3 0 0,0-4 0 0,-1 4 0 32,1-1-56-32,0 1-5 0,0-1-2 0,0-2 0 15,-3 2-16-15,2-2-3 0,-2 0-1 0,0 3 0 16,0-1 23-16,0-2 4 0,0 0 0 0,-1-1 1 0,1 1 31 0,0-3 7 15,0 1 1-15,3-1 0 0,-6-5 16 0,2 0 0 0,1-1 0 0,-3-1-412 16,3-6-77-16</inkml:trace>
  <inkml:trace contextRef="#ctx0" brushRef="#br0" timeOffset="74698.9697">5313 11462 2264 0,'0'0'50'0,"-6"2"10"0,0 1 3 0,0 0 0 0,3 2-51 0,0 0-12 16,-3 1 0-16,3 2 0 0,0 2 0 0,-3 3 11 15,3 8-11-15,-3 1 10 16,0-1-37-16,-3 3-7 0,-3-1-2 0,3 4 0 15,-3 2-51-15,0-3-10 0,-2 4-3 0,-1 1 0 16,-3 4-9-16,-3 2-3 0,-3-3 0 0,3 1 0 16,-8-1 43-16,2 0 8 0,3-2 1 0,0-3 1 0,0 0 78 15,4-5 15-15,-1-3 3 0,3 0 1 0,0-5-6 0,3-2 0 16,3-1-1-16,0-8-439 0,0 0-88 16</inkml:trace>
  <inkml:trace contextRef="#ctx0" brushRef="#br0" timeOffset="74952.6852">5036 11996 2128 0,'12'16'60'0,"-6"-5"13"0,3 2-58 0,2 0-15 0,4 6 0 0,3-3 0 16,3 2 13-16,0 1 0 0,-3-4 0 0,0 4 0 15,-1-1-49-15,1 1-9 0,3-3-3 0,-3 0 0 16,3-3-32-16,0 3-6 0,-6-6-2 0,2 4 0 16,1 2-3-16,0-3-1 0,-3 3 0 15,6-3 0-15,-6-5 10 0,0 5 2 0,2-2 0 0,1 2 0 0,-3-3 44 16,3 1 10-16,-3-3 2 0,0 0-256 16,0 2-50-16</inkml:trace>
  <inkml:trace contextRef="#ctx0" brushRef="#br0" timeOffset="75238.0461">5319 12457 1970 0,'-12'8'56'0,"6"-3"12"0,-3 0-54 0,0 3-14 0,0 0 0 0,-3 0 0 15,3 3 54-15,-3-1 8 0,0 3 2 0,0-2 0 16,-3 5-53-16,1-3-11 0,-1 6 0 0,0-1 0 31,-3 1-31-31,-3-1-3 0,0 6-1 0,0-3 0 16,1 6-41-16,-4-4-9 0,-3 1-2 0,3 3 0 16,-3-4-3-16,4 4-1 0,-1-9 0 0,3 4 0 0,0-1 75 0,3-5 16 0,0-1 0 0,1-1 0 15,2-1 11-15,3-5 1 0,0 0 0 0,-3-6-424 16,6 1-84-16</inkml:trace>
  <inkml:trace contextRef="#ctx0" brushRef="#br0" timeOffset="75434.4481">4976 12732 1893 0,'6'5'41'0,"-6"6"9"0,3-3 2 0,0 5 2 0,6 0-43 0,0 0-11 15,0 6 0-15,3-3 0 0,0 5 14 0,0-3 1 16,3 1 0-16,-4-1 0 0,1 4-24 0,0-4-5 16,0 1-1-16,0-1 0 15,0 1-51-15,3-1-10 0,-3-2-3 0,0 3-434 16,6-1-87-16</inkml:trace>
  <inkml:trace contextRef="#ctx0" brushRef="#br0" timeOffset="75923.2061">6679 9723 2070 0,'0'0'45'0,"0"0"10"0,0 0 1 16,0 0 3-16,0 0-47 0,-3 6-12 0,0 2 0 0,-3 0 0 0,3-6 8 0,0 6 0 16,-3 3 0-16,3-3 0 0,-3 0-8 0,3 0 0 0,0 5 0 0,0-5 0 0,0 2 0 15,0 1 0-15,0 0 0 16,0-1 0-16,0 1 8 0,3-1 0 16,-3 1 0-16,3 2 0 0,0 0-8 0,0 1-11 0,3-4 3 0,0 6 0 15,0 3 8-15,0 2 0 0,0 2 0 16,3 4 0-16,-3 2 0 0,3 0 0 0,0 3 0 15,-3 2 0-15,3 6 0 0,-6 0 0 0,3 5 0 0,-3-3 0 32,0 3-40-32,0-3-7 0,0-2-1 0,-3-6 0 15,3 1-92-15,-3-3-20 0,0-6-3 0,3 0-1 0</inkml:trace>
  <inkml:trace contextRef="#ctx0" brushRef="#br0" timeOffset="76183.7594">6533 10353 1839 0,'-3'5'40'0,"-3"3"9"0,0 0 2 0,0 3 1 16,0 2-42-16,-3 6-10 0,3-3 0 0,0 5 0 0,-3 0 0 0,-2 3-9 15,-1 2 9-15,0 3-13 16,0 3-19-16,-3-3-4 0,0 3-1 0,-3 0 0 0,3 2 9 0,-3-2 3 15,4-1 0-15,-1-4 0 0,0-3 13 0,0 0 4 16,6-6 0-16,-3 1 0 0,3-6 8 0,0 0 0 16,3-5 0-16,0-3 0 15,6-5-106-15,0 0-16 16,0 0-3-16,9-13-1 0</inkml:trace>
  <inkml:trace contextRef="#ctx0" brushRef="#br0" timeOffset="76388.6782">6685 10665 1911 0,'6'11'42'0,"3"0"9"0,3 2 1 0,2 3 2 0,1 0-43 0,6 5-11 0,0 0 0 0,3 3 0 16,0-3 10-16,2 3 0 0,-2-1 0 0,0-1 0 31,3-1-42-31,3 0-8 0,-1 0-1 0,1 0-1 16,0-2-53-16,-3 2-10 0,-3-3-3 0,-1 1 0 0,4-3 20 0,-6 0 3 15,0-3 1-15,-3 3 0 16,0 0 16-16,-1-3 3 0,1-2 1 0,-3-4-364 0</inkml:trace>
  <inkml:trace contextRef="#ctx0" brushRef="#br0" timeOffset="76719.2214">6715 11046 2242 0,'0'0'49'0,"0"0"11"0,-3 6 1 0,-3-1 3 0,0 3-52 0,0 2-12 0,0 4 0 16,-3 2 0-1,3 2-36-15,-3 1-9 0,-3 2-3 0,0 3 0 16,0-1-55-16,-6 1-11 0,3 0-2 0,1 2-1 16,-4-2-18-16,0 3-3 0,0-1-1 0,-3 3 0 15,3 0 23-15,-2 1 4 0,-1-1 0 0,3 0 1 0,-3 2 87 0,0-1 24 0,0-1 0 16,0-5-9-16,4 2 46 0,2-5 10 0,-3-2 1 16,0-6 1-16,6 0-25 0,-3-5-4 0,6 0-2 0,0-5-444 15</inkml:trace>
  <inkml:trace contextRef="#ctx0" brushRef="#br0" timeOffset="76931.3931">6420 11552 1907 0,'6'16'54'0,"-3"-8"12"0,3 2-53 0,3 3-13 16,3 3 0-16,0 0 0 0,2 3 28 0,1-1 4 15,3 1 0-15,0 2 0 0,3 3-32 0,-6-3-13 16,3 3 1-16,-1 2 0 16,4 3-119-16,-3 0-23 0,0-8-5 0,-3 3-1 15,3-3 52-15,0 1 9 0,-1-1 3 0,-2 0 0 0</inkml:trace>
  <inkml:trace contextRef="#ctx0" brushRef="#br0" timeOffset="77244.9874">6738 12115 1862 0,'-9'6'52'0,"6"2"13"0,-2-1-52 0,-1 1-13 0,0 6 0 0,0-1 0 16,-3-3 0-16,0 6 0 0,-3 3 0 0,0 2 0 15,-3 0-56-15,0 3-7 0,-3 0-1 0,-2 5-1 16,-1-3-23 0,0 3-4-16,-3-2 0 0,0 2-1 0,0 0 36 0,1-2 7 0,2-6 2 15,-3 0 0-15,0-3 48 0,3-2 0 0,0 0 0 0,1 0 0 16,-7-3 16-16,6-2 0 0,3-1 0 0,0-4-504 15</inkml:trace>
  <inkml:trace contextRef="#ctx0" brushRef="#br0" timeOffset="77613.5646">6375 12639 1918 0,'0'0'42'0,"6"8"9"0,0 3 1 0,6-1 3 0,0 3-44 0,3 1-11 0,-3 2 0 0,3-3 0 16,0 0 0-16,2-2-12 0,-2-3 2 0,6 0 1 31,-3-3-15-31,3 0-4 0,-3-2 0 0,-1-3 0 16,4-3-26-16,3 0-6 0,-3 1 0 0,-3-1-1 15,3-2-31-15,0 0-7 0,-1 2-1 0,-2 0 0 16,-3 3 42-16,3 0 8 0,-3 3 2 0,0 2 0 0,0 3 68 0,-1 5 15 0,-2 1 2 0,0 7 1 15,0 0-19-15,0 5-4 0,0 4-1 0,-3-1 0 16,3 2-30-16,-3 1-7 0,0 0-1 0,0 2 0 16,0 1 64-16,-3-1 13 0,2 0 3 0,1-2 0 15,-3-3-36-15,3 0-8 0,-3-5 0 0,0-5-1 16,3-1 33-16,-3-5 8 0,3-2 0 0,0 0 1 16,-3-9-34-16,3 4-7 0,-3-6-2 0,3-3 0 15,-3-2-102-15,3-3-21 16,2-16-4-16,1 0-1 0</inkml:trace>
  <inkml:trace contextRef="#ctx0" brushRef="#br0" timeOffset="77738.4233">7182 13351 2210 0,'-3'24'48'0,"0"-14"11"0,-3 4 1 0,3-1 3 0,0 3-51 0,0-3-12 15,0-3 0-15,3 4 0 0,0-6 20 0,-3 2 0 16,3-10 1-16,0 0-1025 0</inkml:trace>
  <inkml:trace contextRef="#ctx0" brushRef="#br0" timeOffset="81314.4784">7664 10181 1022 0,'0'0'22'0,"0"0"5"0,0 0 1 0,0 0 1 0,0 0-29 0,0 0 0 0,0 0 0 0,0-2 0 0,-3-4 39 0,3 6 1 16,0 0 1-16,0 0 0 0,-6-2-20 0,3-4-4 15,3 6-1-15,-6-2 0 0,6 2 2 0,-3-3 0 16,3 3 0-16,0 0 0 0,-6-3 21 0,6 3 4 15,0 0 1-15,-3-5 0 0,0 0-2 0,0-1 0 16,3 6 0-16,0 0 0 0,0 0-26 0,-6-2-6 16,3-1-1-16,3 3 0 0,0 0-9 0,0 0-12 15,0 0 2-15,0 0 1 0,0 0 20 0,0 0 4 16,0 0 1-16,0 0 0 0,0 0 5 0,0 0 2 16,0 0 0-16,0 0 0 0,0 0-11 0,0 0-3 15,0 0 0-15,0 0 0 0,0 0-9 0,0 0 0 0,0 0 0 16,0 0 0-16,-3 5 0 0,0 3 0 0,3-8 0 0,-2 8 0 15,-1-2 0-15,3 2 0 0,0 0 10 0,0-1-10 16,0 4 20-16,3 0-2 0,-1-1-1 0,1 3 0 16,0 3-4-16,0 0-1 0,0 3 0 0,3-3 0 15,-3 5-12-15,0-3 9 0,3 3-9 0,-3 1 8 16,3 1-8-16,-3-1 0 0,3 1 0 0,-3 1 0 16,3 3 0-16,3-1 0 0,-3 3 0 0,0 0 0 0,-3 3 0 15,3 5 0-15,0 0 0 0,0 6 0 16,-3-4 0-16,3 6 0 0,-6 0 0 0,3 3 0 15,-3 2 0-15,3 3 0 0,-3 3 0 0,3 2 0 16,-6-3 0-16,3 4 0 0,-3-4 0 0,0 6 0 16,3 0 0-16,-3 0 0 0,0-3 0 0,3-5 0 15,-3-3 0-15,3-2 0 0,0-6 0 0,0 3 0 16,0-5 0-16,3 2 0 0,0 0 0 0,-3-2 0 0,3-3 0 16,0 3-9-16,-3-1 9 0,3-2-13 0,0 1 13 15,0-1-11-15,-3 5 11 0,3-2-10 0,-3 2 10 16,2 0-12-16,-2 1 12 0,0 2-12 0,3 0 2 15,-3 0 0-15,-3-3 0 0,3 5 0 0,0 1 10 0,-2-3-8 16,-1 3 8-16,3-3-8 0,0-3 8 0,-3 0 0 16,0-5 0-16,0 3 0 0,3 0 0 0,-3-3 0 15,3 5 0-15,0-2 0 0,0 0 0 0,0 2 0 16,-3 0 0-16,3 1 0 0,-3-6 0 0,0 2 0 16,0-2 0-16,0 6 0 0,0 2 0 0,0 2 0 0,0 1 0 15,0-3 0-15,0 0 0 0,-3 0 0 0,3-3 0 16,0 3-8-16,-3-3 8 0,3-2 0 0,0 2 0 15,-3-2 0-15,3 0 0 0,-3-3 0 0,0-3 0 16,0 1 0-16,3-6 0 0,0-3 0 0,-3-2-12 16,0-3 4-16,3-5 0 0,0-3 0 0,0-2 0 0,1-3 0 31,2-8-119-31,0 0-23 0,0 0-5 0,-9-16-1 0</inkml:trace>
  <inkml:trace contextRef="#ctx0" brushRef="#br0" timeOffset="82760.1931">7718 10001 1459 0,'0'0'41'0,"0"0"10"0,0 0-41 0,0 0-10 0,3 6 0 0,0-4 0 16,0 6 10-16,0-3 0 0,3-2 0 0,-1-3 0 15,-2 3-10-15,0-1 0 0,3 4 0 0,0-1 0 16,0 0 0-16,0-2 0 0,0 0 9 0,3 2-9 16,-3-3 28-16,0 1 2 0,3 2 0 0,0-5 0 15,3 3 15-15,0 0 3 0,0-3 1 0,2 2 0 16,1 1-17-16,3 0-3 0,0-1-1 0,0 1 0 16,3 2-10-16,0 1-2 0,2-4-1 0,1 3 0 0,3 1-15 15,0-1 9-15,3 0-9 0,-1 1 8 0,7-1-8 16,0 0 0-16,0-2 0 0,2-1 0 0,1 1 0 15,0 0 0-15,-1-1 0 0,4 1 0 0,0-3 0 16,5 3 0-16,-2-1 0 0,3-2 0 0,2 3 0 16,-2-3 0-16,-1 0 0 0,-2-3-11 0,6 3-3 15,-4-2-1-15,4-1 0 0,-1 0 0 0,-2 1-1 0,0-1 0 16,-4 3 0-16,-2-3 0 0,3 1 16 0,-4-1 0 16,4 1 0-16,-3-1-9 0,-1 0 9 0,-2 3 8 15,0-2-8-15,-4 2 11 0,-5 0-11 0,3 0 0 16,-6 0 0-16,-3 0 0 0,-1 0 0 0,-2 0 10 15,0 2-2-15,-3 1-8 0,-6 0 10 0,3-1-10 0,-3 1 8 16,0 2-8-16,-4-2 19 0,1 2-2 0,0 0 0 16,-3 1 0-16,0-1-2 0,-3 0-1 0,3 1 0 0,-3 1 0 15,3-1 7-15,-3 2 2 0,0 0 0 0,-3 2 0 16,3-2-23-16,0 3 0 0,0 2 0 0,-3 3 0 16,3-3 8-16,-3 3 1 0,0 0 0 15,0 2 0-15,0 1-9 0,0 5 0 0,0-1-12 0,0 4 12 16,0 2 0-16,0-2 0 0,-3 2 0 0,3 2 12 15,0 4-12-15,0-1 0 0,0 3 0 0,0 3 0 16,0 2 0-16,0 1 0 0,3 2 0 0,-3 0 0 16,0-1 0-16,0 7 0 0,0 2 0 0,0 2 0 15,0 3 0-15,0 1 0 0,-3-1 0 0,6 3 0 16,-6 0 0-16,3 2 0 0,0 6 0 0,0 0 0 0,0-1 0 16,0 1 0-16,3 0 0 0,-3 2 0 0,0 1 0 15,3-3 0-15,0-1 0 0,0-1 0 0,0 1 0 16,0 1-11-16,3 0 3 0,0-3 0 0,0 3-8 15,-3-3 0-15,3 0-1 0,0 0 0 0,0 1 9 0,-1-1 8 16,1 2-12-16,0-4 12 0,0-3-14 0,-3 0 4 16,0 0 1-16,3-6 0 0,-3-2 9 0,3-3 0 15,-3 1 0-15,0-4 0 0,0 1 0 0,0-3 0 16,0 0 8-16,0-6-8 0,-3 1 0 0,3-3 0 16,-3-2 0-16,3-1 0 0,-3-5 0 0,0 0 9 15,0-2-9-15,0-4 0 16,0 1 10-16,-3 0-10 0,0-3 8 0,3-2-8 0,-3-1 0 0,0 3 0 15,-3-2 0-15,3-3 0 0,-3-6 0 0,0 4 0 16,0-1 8-16,3 0-8 0,-3 0 18 0,0-2 2 0,3 0 0 16,0 2 0-16,-3-5-10 0,1 2-2 0,2 1 0 15,-3-3 0-15,3 0 4 0,-3 0 0 0,3 0 0 16,-3 0 0-16,0-3-4 0,0 3 0 0,0 0 0 0,0-3 0 16,-3 0-8-16,3 1 8 0,-3 2-8 0,0-3 8 15,0-3-8-15,0 4 0 0,0-1 0 0,0 3 0 16,1-3 0-16,-4 1 0 0,3-1 0 0,0 3 0 15,-3-3 0-15,0 0 0 0,3 1 0 0,-3 2 0 16,0-3 0-16,0 0 0 0,0 3 0 0,0-3 0 16,1 1 0-16,-1 2 0 0,-3-3 0 0,0 3 0 15,-3-3-9-15,3 3 9 0,-3 0 0 0,0 0 0 16,1-3 0-16,-4 3 0 0,-3-3 0 0,0 1 0 16,0-1 0-16,-2-2-10 0,-1-3 10 0,-3 2-8 15,0-4-1-15,-3 4 0 0,1-2 0 0,-4-2 0 0,0-1 9 16,-5 0-13-16,-1 1 5 0,-3-1 8 0,1-2 0 15,-1 5 0-15,0-3 0 0,-2 1 0 0,-4-1 0 16,1 3 0-16,-4-3 0 0,3 3 0 0,1 0 0 0,2 3 0 16,0-3 0-16,1 3 0 0,-1-1-11 15,1 1 11-15,-1 2-8 0,3-2 8 0,1 2 0 0,2-5 0 16,0 3 0-16,4-3 8 16,-1-3-32-16,3 3-5 0,1 0-2 0,-1-3 0 15,3 1-9-15,0-1-1 0,4-2-1 0,-1 2 0 16,3 1-17-16,3-1-3 0,3-2-1 0,3 2 0 15,4 0-26-15,-1-2-6 0,3 2-1 0,0-2 0 0</inkml:trace>
  <inkml:trace contextRef="#ctx0" brushRef="#br0" timeOffset="84963.7035">8739 10356 1414 0,'0'0'31'0,"0"-5"6"0,0-1 2 0,0-2 1 0,0-2-32 0,0 2-8 15,0-3 0-15,0 1 0 0,0-1 8 0,0 0 0 16,0 1 0-16,0 2 0 0,0-3 5 0,-3 3 1 0,0 3 0 16,3-3 0-16,-3 3 5 0,0 0 1 0,3-1 0 15,0 1 0-15,0 5-10 0,-3-5-2 0,3 5 0 0,0 0 0 16,0 0-8-16,0 0 0 0,-3-6 0 16,3 6-11-16,0 0-5 0,-3-2-2 0,-3-4 0 0,6 6 0 15,0 0 10-15,0 0 8 0,0 0-12 0,-6 0 12 16,6 0-13-16,-9 3 4 0,3 0 1 0,-3-1 0 15,3-2 8-15,-3 3 0 0,3 0 0 0,0 2 0 16,0 0 0-16,0 1 0 0,-3-1 8 0,1 3-8 16,-1 0 0-16,0 2-8 0,3 1 0 0,-3-1 0 15,0 4 8-15,-3-1 0 0,3 3 0 0,-3 2 0 16,0 1 22-16,0 5 6 0,-3-3 2 0,1 3 0 16,-1-1-30-16,0 1 0 0,0 3 0 0,-3 2 0 15,-3 3 8-15,0 2-8 0,-2 6 0 0,-1-1 0 16,0 4 0-16,0-1 0 0,-3 3 0 0,-2 0 0 0,2 5 12 15,-3-2-3-15,0 0-1 0,0 2 0 16,1 0 4-16,-1-2 1 0,6-6 0 0,0-2 0 16,0-1-13-16,4-4 11 0,-4-6-11 0,6 0 10 0,-6 0-10 15,6-2 0-15,0 2 0 0,1-6 8 0,5-1-8 0,-3-1 0 16,0 0 0-16,3-3 0 16,3 1-24-16,0-3-8 0,0 2 0 15,6-4-676-15</inkml:trace>
  <inkml:trace contextRef="#ctx0" brushRef="#br0" timeOffset="85489.6807">9417 10390 1706 0,'0'0'37'0,"-6"5"8"0,3 1 2 0,-3-1 1 0,0-2-38 0,-2 2-10 0,2 0 0 0,0 3 0 15,-3 0 0-15,3 3 10 0,0-3-10 0,-3 0 10 16,3 2-10-16,0-2-12 0,0 3 2 0,3-3 1 0,0 0 0 0,0 2 0 16,0-5 0-16,0 3 0 0,0 0 9 15,0 0-8-15,0 0 8 0,0 0-8 0,0 0 8 0,3 0 0 16,-3 0 0-16,0 5 0 0,0-2 0 0,0 2 0 16,0 0 8-16,0 6-8 0,-3-1 0 15,0 6 0-15,-5 3 0 0,2 2 0 0,-6 2 0 16,0 1 0-16,-3 3 0 0,-3-4 0 0,-3 6 0 0,1 0 0 15,-4 8 0-15,-3 0 0 0,-3 0-14 0,0 6-4 16,1-1-1-16,-1 0 0 0,-3-2 19 0,-2 2-10 16,-1 3 10-16,-3 3-8 0,1 2 8 0,-4 0 0 15,0 0 8-15,-2 0-8 0,5-2 0 0,-6-3 8 0,4 5-8 16,-1-5 0-16,0-3 0 0,4-2-12 0,-7-3 2 16,6-3 0-1,1 1-53-15,2-6-10 0,6 0-3 0,1-3 0 16,2 0-14-16,0-5-3 0,3-2-1 0,0-1 0 0</inkml:trace>
  <inkml:trace contextRef="#ctx0" brushRef="#br0" timeOffset="85996.7519">9739 11467 1688 0,'0'0'37'0,"0"0"8"15,0 8 2-15,-3 3 0 0,3-1-38 0,-3 1-9 0,0 2 0 0,0 0 0 0,-3 0-16 0,-3 1-6 16,0-1-1-16,0 0 0 16,0-2-32-16,0 2-6 0,-3-2-2 0,3-4 0 0,-3 4 41 0,1 0 8 0,2-6 2 15,-3 3 0-15,0 0 12 0,0 0 10 16,-3 0-2-16,3-3 0 0,-3 3 44 0,3 0 8 0,-3-3 1 16,1 3 1-16,2 0-5 0,-3 0-1 0,0-3 0 0,-3 6 0 15,3-3-38-15,0 5-8 0,0-2-2 16,-2-1 0-16,-1 6-8 0,0-3 0 15,0 3 0-15,0 5 0 0,-3 3 0 0,-3 0 0 0,-2 0-12 16,-1 0 12 0,-3 2-30-16,0 0 2 0,-2 4 0 0,-4 1 0 0,0 1 2 0,-3 2 1 15,4 1 0-15,-4-1 0 0,0 1 25 0,1 2 0 0,-4 2 0 0,0 1 0 16,-2 0 0-16,-1 2-10 0,0-2 10 0,1-3 0 16,2 5-16-16,-3-2 4 0,4 2 1 0,2-2 0 15,-3 0 11-15,1-1 0 0,-1-2 0 0,3 3 8 16,1-3-120-1,2-3-24-15,-27 27-5 0,16-18-1 0</inkml:trace>
  <inkml:trace contextRef="#ctx0" brushRef="#br0" timeOffset="86524.2071">9739 12356 1540 0,'0'0'34'0,"0"0"7"0,3 8 2 0,-3-3 0 0,0-5-35 0,0 11-8 0,0-3 0 0,0 2 0 16,0 1 0-16,-3-3 8 0,0 2-8 0,-3 1 8 15,0-6-8-15,0 6 0 0,0-3 0 0,0 0 0 16,0 0 0-16,-3 0-9 0,0-3 0 0,3 3 0 16,-3 0 28-16,0 0 5 0,3-3 2 0,-3 3 0 15,4 0 9-15,-4 3 1 0,-3-1 1 0,3 1 0 16,-3-1-20-16,-3 4-4 0,0 1-1 0,0 1 0 15,3 0-12-15,-6 3 0 0,1-1 0 0,-1 3 0 16,-3 3 0-16,0 0 0 0,-3 2 0 0,0 1 0 16,4 5 0-16,-4-3 0 0,0 0 0 0,0 3 0 15,0 2-9-15,-2-2 9 0,-1 2-13 0,0 3 5 0,-3 3 8 16,-3 2 12-16,1 1-2 0,-1-1-1 0,-3 3-26 16,4 0-6-16,-1 0-1 0,-3 0 0 0,3 2 24 15,-2 1 0-15,-4 0 0 0,0 2 0 16,1-2-24-16,-1-1 4 0,0 1 0 0,-3-3 0 0,4-3 6 15,2 0 2-15,0-2 0 0,1-3 0 16,2 0-38-16,-3 0-7 0,3-2-2 0,4-4-377 16,-4-1-75-16</inkml:trace>
  <inkml:trace contextRef="#ctx0" brushRef="#br0" timeOffset="86963.9959">9763 13303 2184 0,'0'0'62'0,"0"0"13"0,3 6-60 0,2-4-15 0,1 1 0 0,0 2 0 0,0-2 35 15,0-1 4-15,-6-2 1 0,0 0 0 16,0 0-32-16,3 3-8 0,-3-3 0 0,3 5 0 16,-3 1-36-16,0-6-8 0,-3 5-1 0,-3 0-1 15,0 1 24-15,0 1 5 0,-3-1 1 0,1 2 0 0,-1 0 16 16,-3 2 0-16,0-2 0 0,0 0 0 0,3 3 14 0,-3-3 6 15,0 5 2-15,-3-3 0 0,3 4-8 0,-3 2-2 16,1-1 0-16,-4 4 0 0,0-1-12 0,0 6 0 16,-3 0 0-16,0 0-10 0,1 5-10 0,-4 0-1 15,0 0-1-15,0 3 0 16,-3 2-34-16,1 3-6 0,2 0-2 0,-3 3 0 16,3 2-38-16,-3 3-8 0,-26 40-2 0,8-16 0 0</inkml:trace>
  <inkml:trace contextRef="#ctx0" brushRef="#br0" timeOffset="92823.9421">8012 11155 1141 0,'-12'-5'24'0,"9"2"6"0,-5 3 1 0,5-3 2 0,-3 1-33 0,0-1 0 0,3-2 0 0,-3 2 0 15,0 0 28-15,0 1-2 0,0-4 0 0,0 4 0 16,6 2-26-16,-6 0 0 0,-3 0 0 0,3 0 0 16,6 0 0-16,-9 0-20 0,9 0 3 0,-6 0 1 15,6 0 30-15,0 0 6 0,0 0 2 0,-6 2 0 16,3 4 32-16,3-6 6 0,0 0 2 0,0 0 0 16,0 0-22-16,0 0-4 0,0 0 0 0,0 0-1 15,-3-6-35-15,3 1 0 0,3-5 0 0,0 2 0 16,0 0-9-16,0-6 1 0,0 1 0 0,0-3 0 15,0 0 8-15,0 1 11 0,0 1-3 0,0-1 0 16,0 1 4-16,0 1 1 0,0 0 0 0,3 2 0 16,0 1 10-16,0 2 1 0,0 0 1 0,0 0 0 15,3 5-14-15,0 1-3 0,-3 2-8 0,5 0 12 16,1 0-1-16,0 0-1 0,0 5 0 0,0-5 0 0,0 0-10 16,0 0-11-16,3 0 3 0,-3 0 0 0,3-5 8 15,-4 2 11-15,1-2-3 0,0-3 0 0,-6 2 1 16,0-2 0-16,-3 3 0 0,3 0 0 0,-3-3 3 15,0 0 0-15,0-3 0 0,0 3 0 0,0-2 32 16,0-3 6-16,-3-6 2 0,0-2 0 0,3 0-28 0,-3 0-4 16,0 2-2-16,0 1 0 0,3 4-18 0,-3 1-12 15,0 3 1-15,3 2 1 0,-3 2 10 0,0 6-8 16,0 0 8-16,6 0-8 0,3 0 8 0,0 3-10 16,0-3 10-16,3 0-10 0,-1 3-3 0,4-3-1 15,0 0 0-15,0-3 0 0,3 0 14 0,0-2 0 0,0-3 0 16,0-2 0-16,-1-1-16 0,-2 0 4 0,0-2 0 15,3 0 0-15,-3 0 3 0,-3-3 1 0,0-3 0 16,0 1 0-16,0 2 0 0,-4-5 0 0,1 2 0 0,0 1 0 16,0-1-11-16,-3 1-1 0,3-1-1 0,-3 3 0 31,0 0-24-31,3 6-5 0,-3-3-1 0,3 2-458 0,-3 6-92 16</inkml:trace>
  <inkml:trace contextRef="#ctx0" brushRef="#br0" timeOffset="93489.8941">8319 11697 1681 0,'0'0'36'0,"-3"-8"8"0,0-2 2 0,0-4 2 0,0 1-38 0,0-3-10 0,3 1 0 0,0-1 0 16,3 0-8-16,0 0-4 0,3 3-1 0,3-1 0 31,-3 1-40-31,0 3-8 0,3-1-2 0,-3 3 0 0,3 0 41 0,0 0 8 0,-4 6 2 0,4-4 0 16,0 1 12-16,0 0 0 0,0 2 0 0,0-2 0 16,0-1 0-16,3 1 0 0,0 3 0 0,0-4-9 15,0-2 9-15,0 3-12 0,2 0 12 0,-2-1-12 16,3-2 12-16,-3-2 0 0,0 2 0 0,0 0-8 15,3-3 17-15,0 1 4 0,0-3 1 0,0-1 0 16,-1-1 8-16,4-4 2 0,-3 0 0 0,3 1 0 16,-3-1-24-16,0 1 0 0,3-3 0 0,-3 0-12 15,-1-1 12-15,1 4 0 0,0-1 0 0,-3 6 0 16,0 3 0-16,0 2 0 0,0 5 0 0,-3-2 0 16,0 2 0-16,3 0 0 0,-4 1 10 0,1 2-10 15,0 0 12-15,3-3-3 0,-3 0-1 0,0-2 0 16,0 0-8-16,0-3 12 0,-3 0-12 0,3-5 12 0,-6 0 8 0,3-1 1 15,3-2 1-15,-3 1 0 0,-3-1 1 0,0-3 0 16,3 3 0-16,-3-2 0 0,0-1 13 0,-1 3 4 16,1 1 0-16,-3-1 0 0,3 0-20 15,0 3-4-15,-3 2-1 0,3 0 0 0,-3 3-15 0,3 3-13 16,-3 5 2-16,0 0 1 16,0 0-38-16,0 0-7 0,6 5-1 0,0 3-1 15,3-2 5-15,-3 2 0 0,3-3 1 0,3 3 0 16,-3-3-10-16,3 3-3 0,15 3 0 0,-7-6 0 0</inkml:trace>
  <inkml:trace contextRef="#ctx0" brushRef="#br0" timeOffset="94121.3258">8727 12115 1436 0,'0'0'32'0,"0"0"6"0,-6-5 2 16,3 0 0-16,0-1-32 0,3-2-8 0,-3-2 0 0,3-1 0 0,-3 1 14 0,3-1 2 16,-3 1 0-16,3-4 0 0,0 4 1 0,0-1 1 15,0 3 0-15,3-2 0 0,0-1-30 0,0 3-7 16,0 3-1-16,0 0 0 0,0 2 33 0,0-2 7 16,0-1 0-16,0 1 1 0,3 2 2 0,0 3 0 15,-3 0 0-15,5 0 0 0,1 0-23 0,0 0 8 16,3 6-8-16,0-1 0 0,3 3 0 0,0 0 0 15,0 0 0-15,0 0 0 0,3-6-10 0,-4 1 10 16,4 2-12-16,-3-5 12 0,3 3 0 0,0-6 0 0,-3 3 0 16,3-5 0-16,-1 0 0 0,1-3 0 0,0-3 0 15,0-2 0-15,0-3 0 0,0 0 14 0,-3-2-4 16,0-3-1-16,-1 2 6 0,4-2 1 0,-6 0 0 16,3 2 0-16,-3 1 4 0,0-4 2 0,0 4 0 15,-3 2 0-15,3 0-14 0,0 0-8 0,-4 3 10 0,1 0-10 16,0 0 0-16,0 5 8 0,0 2-8 0,-3 1 0 15,0 5 0-15,0 3 9 0,3-3-9 0,-3 0 8 16,0 2 4-16,0 1 0 0,0 0 0 0,3-1 0 16,-3-2-12-16,0 0 0 0,3-2 9 0,-3-4-9 15,-1 1 0-15,1 0 8 0,3-3-8 0,-3-5 0 16,3-1 12-16,0-1-3 0,-3-4 0 0,3 0 0 16,-3-2-9-16,3 0 0 0,0 3-10 0,-3-4 10 15,0 1-32-15,3 0 0 16,-3 3 0-16,-3-1 0 0,3 3-49 0,-3 0-11 15,0 6-1-15</inkml:trace>
  <inkml:trace contextRef="#ctx0" brushRef="#br0" timeOffset="94750.4869">8822 12914 1566 0,'0'0'34'0,"0"-5"7"0,-3-3 2 0,6 0 1 0,-3-2-35 0,3-4-9 0,3 1 0 0,0 0 0 16,3 2 0-16,0 1 0 0,0-4 0 0,0 1 0 16,2 5-36-16,1-2-7 15,-3 2-1-15,3 3 0 0,0 2 19 0,0 0 3 0,3 1 1 0,-3 2 0 16,3 2 21-16,0 1 12 0,-4 0-2 0,4-3 0 0,0 2 5 15,0 1 1-15,0-1 0 0,3 1 0 0,-3-6 19 16,3 3 4-16,-3-2 1 0,-1-1 0 0,1-2-23 0,-3 0-4 16,0-3-1-16,0 0 0 0,0-3-4 15,-3 1 0-15,3-4-8 0,0-2 12 0,-3-5-12 16,2 3 8-16,-2 5-8 0,0-3 0 0,0-3 9 0,0 3-9 16,-3 0 8-16,3 0-8 0,-3 6 9 0,0-1-9 15,0-2 10-15,0 5-10 0,0 0 18 0,0 3-2 16,0 2-1-16,0 1 0 0,0 4 1 0,3 1 0 15,-3 0 0-15,2 2 0 0,-2-2-8 0,3 2 0 16,0 3-8-16,0-3 12 0,0 0-12 0,3-2 0 16,0 0 0-16,-3-1 0 0,3-4 0 0,0-4 0 0,0-2-13 15,0-2 4-15,2 2 9 0,-5-3 14 0,3-2-3 16,0-3-1-16,-3-2-10 0,3-1 0 0,-3-2 0 16,0 0 0-16,0 2 0 0,-3 1 0 0,0-1 0 15,0 6 0-15,0 0-24 0,0 2 0 0,-1 3 0 0,-2 3 0 31,0 2-123-31,-3 3-25 0</inkml:trace>
  <inkml:trace contextRef="#ctx0" brushRef="#br0" timeOffset="94976.9944">9388 13216 2156 0,'0'0'48'0,"0"0"9"0,0 0 3 0,0 0 0 0,0 0-48 0,0 0-12 15,2-3 0-15,4-2 0 0,3 0 0 0,-3-1 0 16,6-2 0-16,0-2 0 16,0-1-29-16,3-5-2 0,0-2 0 0,0 2 0 15,0-2-166-15,-4-1-34 0,16-18-6 0,-9 11-2 0</inkml:trace>
  <inkml:trace contextRef="#ctx0" brushRef="#br0" timeOffset="96031.7325">7209 10745 1396 0,'0'0'31'0,"-6"-6"6"0,3 1 2 0,3 3 0 16,-3-4-31-16,0 1-8 0,3 5 0 0,0 0 0 15,0-3 37-15,0 3 7 0,0-5 0 0,0 0 1 16,3-1-34-16,-3 6-11 0,6 0 0 0,0-2 0 15,3 2 12-15,0-3-12 0,-1 0 12 0,4 3-12 16,0-2 0-16,6 2 0 0,0-3 0 0,3 3 0 16,3 0 0-16,-1 0 0 0,7 5 0 0,-3 1 0 15,6-4 8-15,-1 6-8 0,4-2 0 0,-3 2 0 16,6 2 0-16,-4-5 0 0,4 1 0 0,3-1 0 16,2 3 0-16,4 0 0 0,0-3 0 0,2 0 0 15,1-2 0-15,2 2 0 0,1-5 0 0,3 3 0 16,2 0 0-16,1-1 0 0,-1-2 0 0,1 3 0 15,-4 0 0-15,4-3 0 0,-1-3 0 0,-2 3 0 0,2-3 10 16,-5 3-10-16,-3 0 8 0,-1 0-8 0,-2-2 13 16,-4-1-2-16,1 3-1 0,0 0 0 0,-4 0 32 15,-2 0 6-15,-3 0 2 0,-3 0 0 0,-1 0-36 16,-5 0-14-16,-3 3 11 0,0-6-11 0,-3 3 8 0,-1-3-8 16,-5 3 0-16,0-2 0 0,-3-1 0 0,-3 3-20 15,-3-3 4-15,-3 1 0 16,0-3-39-16,0-1-7 0,-3 1-2 0,-3-3 0 15,0 3 21-15,-3-3 4 0,0 0 1 0,-3 0 0 16,0 0 7-16,0 0 2 0,0 0 0 0,0 0 0 0,-3 0 7 0,1-2 2 16,-4 2 0-16,3-3 0 0,-3 3 20 0,-3 0 15 0,3 3-3 15,-3-3 0-15,-3 0 16 0,1 3 2 0,2 0 1 16,-3-1 0-16,3 4 13 0,0-1 4 0,0 0 0 16,0 1 0-16,4-1-15 0,-4 0-2 15,6 1-1-15,3-1 0 0,0 3-2 0,0-3 0 0,0 1 0 16,3-1 0-16,3 3-9 0,3 0-3 0,-3-5 0 0,3 5 0 15,0 0 7-15,0 0 1 0,0 0 0 0,0 0 0 16,0 0-16-16,3 0-8 0,6 0 10 0,-3 2-10 16,3 1 8-16,0 2-8 0,0-2 0 0,0 2 0 15,0 3 0-15,0-2 0 0,0 2 0 0,-3-1 0 16,-1 1 0-16,1 3 0 0,0 0 0 0,0 2 0 16,-6 3 0-16,0 0 0 0,0-1 0 0,-3 4 0 15,-3-1 22-15,-3 6-2 0,1-3 0 0,-1 3 0 16,-6-3-20-16,0 3 0 0,0-3-12 0,0 1 4 15,0 1 8-15,0-1 0 0,0-1 0 0,1-3 0 16,2 3-40-16,-3-2-2 0,0-6-1 16,0 3-802-16</inkml:trace>
  <inkml:trace contextRef="#ctx0" brushRef="#br0" timeOffset="96422.8586">7673 11806 1677 0,'-9'2'36'0,"3"-2"8"0,-3 0 2 0,0 0 2 0,0-2-38 0,3 4-10 0,6-2 0 0,-9 0 0 16,9 0 0-16,0 0 0 0,0 0 0 0,-5-2 0 16,5 2-13-16,0 0-5 0,0 0-1 0,2-8 0 15,1 2 5-15,6 1 1 0,-3-3 0 0,6 3 0 16,-3 0 13-16,6-1 0 0,-3 1 0 0,6 2 0 16,0-2 0-16,0 3 0 0,-1-1 0 0,7 3 0 15,3-5 0-15,3 5 0 0,3-3 0 0,-1 0 0 16,1 1 0-16,0 2 0 0,5-3 0 0,1 3 0 15,3-3-12-15,2 3-4 0,7-2 0 0,0 2 0 16,-1-3 0-16,4 3 0 0,-1 0 0 0,7-3 0 16,-1 1-12-16,7 2-4 15,-4-3 0-15,1 3-378 0,-1 0-76 0</inkml:trace>
  <inkml:trace contextRef="#ctx0" brushRef="#br0" timeOffset="96518.2234">9706 11750 1220 0,'9'0'27'0,"3"-2"5"0,9 2 2 0,2-3 0 0,4 0-34 0,0-2 0 15,0 0 0-15,0-3 0 0,-1 0 0 0,1-3 0 16,-6 1 0-16,0-1 0 0</inkml:trace>
  <inkml:trace contextRef="#ctx0" brushRef="#br0" timeOffset="96831.9054">9629 11480 1407 0,'0'0'31'0,"-6"3"6"0,-3 2 2 0,0 3 1 0,3 0-32 0,-3-3-8 0,3 3 0 0,-3 3 0 16,3-3 11-16,3 0 1 0,-3 0 0 0,6-3 0 15,0 6-12-15,0-11 0 0,3 8 0 0,0-3 0 16,6 0 0-16,-3 0 0 0,3 1 0 0,0-6 0 16,0 2 23-16,3-2 9 0,-3 0 1 0,3 0 1 15,-1 0-34-15,-2 0 0 0,0 0 0 0,0 3 0 16,3 0 0-16,-6 2 0 0,0-2 0 0,-3 2 0 15,3 3 22-15,-3 0-2 0,-3 0-1 0,0 0 0 16,-3 2 21-16,-3 3 4 0,0 1 0 0,-3-1 1 16,-3 3-36-16,0 2-9 0,-3-2 0 0,1 3 0 15,-4-3 0-15,0 2 0 0,0-2 0 0,-3 0 0 16,3 0-49-16,-3 0-12 16,4-3-3-16,-1 0-670 0</inkml:trace>
  <inkml:trace contextRef="#ctx0" brushRef="#br0" timeOffset="97332.9974">7950 12729 1220 0,'0'0'27'0,"-6"3"5"0,6-3 2 0,-6 2 0 0,6-2-34 0,-6 3 0 0,6-3 0 0,0 0 0 15,0 0 23-15,0 0-3 0,0 0 0 0,0 0 0 16,0 5-20-16,3 1-8 0,0-1 0 0,6 0 0 15,0 1 22-15,3-1 5 0,3-5 1 0,2 0 0 16,1 2 9-16,3 1 3 0,3 0 0 0,6-3 0 0,-1 0 0 16,4 2 0-16,6-2 0 0,0 3 0 0,2-3-32 15,4 3 0-15,0-3 0 0,-1 0 0 0,1-3 10 16,2 3-1-16,7 0 0 0,-3 0 0 0,2-3 2 16,1 1 0-16,-4-1 0 0,4 0 0 0,3 1-11 15,-1-3 12-15,4-3-12 0,-1 0 12 0,-2 0-12 0,-1 0 12 16,1 2-12-16,2-1 12 0,-2 1-12 0,2-2 0 15,-2-2 0-15,0-1 8 0,-7 3-24 0,1 0-6 16,-4 0-1-16,4 0 0 16,-6 0-17-16,2 1-3 0,-2-7-1 0,-3 1 0 15,-4 0 18-15,-5 2 3 0,0-2 1 0,-3 2 0 16,-4-2-24-16,-2 0-5 0,-3 2-1 0,0 1 0 16,-3 2-31-16,-3-3-6 0</inkml:trace>
  <inkml:trace contextRef="#ctx0" brushRef="#br0" timeOffset="97556.6685">10191 12417 1177 0,'-6'3'25'0,"-6"-1"6"0,3 1 1 0,-3-1 2 0,1 1-34 0,-4 0 0 0,0 2 0 0,0-2 0 16,0 2 79-16,0-2 9 0,-3 2 1 0,3 3 1 16,1-3-47-16,-4 0-10 0,0 3-1 0,3 0-1 15,0-2 3-15,3-1 1 0,0 0 0 0,3-2 0 16,0 2 9-16,9-5 3 0,0 0 0 0,0 0 0 16,0 0-19-16,0 0-4 0,0 0-1 0,0 0 0 15,6 0-11-15,0 0-3 0,3 0 0 0,3 0 0 16,0-2-20-16,3-1-4 0,0 3-1 0,0-3 0 0,3 3-1 0,-4 0-1 0,1 0 0 0,-3 0 0 15,0 3-46 1,0 0-10-16,-3 2-2 0,0 0 0 16,-3 3-2-16,3 0-1 15,-3 3 0-15,-6-1 0 0,0 3-15 0,-3 1-3 0,0 1-1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9T05:49:50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13260 4961 1454 0,'0'0'32'0,"0"0"6"0,0 0 2 0,0 0 1 0,0 0-33 0,0 0-8 15,6 5 0-15,0-2 0 0,0 0 0 0,0 2 0 16,0-5 0-16,0 2 0 0,0-2 0 0,0 0 0 16,0 0 0-16,0-2 0 0,0 2 13 0,-4 0-2 0,4 0-1 15,0-5 0-15,-3 2 20 0,0 0 4 16,3-2 1-16,0 2 0 0,-3-5 11 0,3 3 2 16,-3 0 1-16,0-1 0 0,0-1-41 0,3 1-8 15,-3-4 0-15,3 2 0 0,-3 0 0 0,3 0 12 0,0-3-3 0,0 1 0 16,3-4-9-16,0 1 12 0,-3-3-12 15,3-2 12-15,-3-1 3 0,2-2 1 0,1 0 0 0,0 0 0 16,0-3-3-16,0 0 0 0,3-5 0 0,0 0 0 16,-3 0 14-16,0-3 2 0,0-2 1 0,0 2 0 15,0-5-30-15,-3 0 0 0,3 0 0 0,-4 2 0 16,1-2 14-16,3 6-3 0,0-4-1 0,-3 4 0 16,0-4-10-16,0 1 0 0,-3 5 9 0,3 0-9 15,0-1 8-15,-3 4-8 0,0 2 10 0,0 0-10 16,0 3 0-16,0-3 0 0,-3 6 0 0,3-1 0 15,-3 1 0-15,0 5 0 0,0 2 0 0,0 3-10 16,0-3 2-16,0 1 0 0,0 5 0 0,0 5 0 16,-3-3 8-16,3 3-10 0,0-5 10 0,0 5-10 0,0 0 10 15,0 0-10-15,0 0 10 0,0 0-10 0,0 0 0 16,3 5 0-16,0-2 0 0,3 2 0 0,-3-2 10 16,3 2 0-16,0-3 0 0,3 4 0 0,-3 2 0 15,3-3 0-15,-1-2 0 0,1 2 0 0,0-2 0 16,3-1-8-16,0-2 8 0,0 3 0 0,3 0 0 0,3-1 0 15,0-2 0-15,-1 3 0 0,1-3 0 0,6 0 0 16,3 5 0-16,3-5 0 0,-1 0 0 0,4 0-8 16,6 0 8-16,-3 0 0 0,2 0 0 0,4-5 0 15,0 2 0-15,5 1 0 0,7-1 0 0,-1 0 0 16,4 1 0-16,3-1-8 0,2-2 8 0,4 2 0 16,5-5 0-16,0 8 0 0,4-8 0 0,2 5 0 0,1-2 0 15,5 3 0-15,-3-1 0 0,4-2 0 0,2 2 0 16,3-5 0-16,1 3 0 0,5 2 0 0,-3 0 0 15,0-2 0-15,4 2 0 0,-1 1 0 0,-3 2 0 16,0 0 0-16,1-5 0 0,-1 5 0 0,-3-3 0 16,4 3 0-16,-4 0 10 0,0 0 1 0,-3 0 0 15,-2 0 0-15,-1 0 6 0,0 0 2 0,-5 0 0 0,2 3 0 16,-2-3-19-16,-4 0 10 0,-3 0-10 0,4 0 8 16,-4 0-8-16,-5 0 0 0,-1 0 0 0,-2 0 8 15,-4 0-8-15,1 0 8 0,-4 0-8 0,-2 0 8 16,-6 5-8-16,-1-5 0 0,-5-5 0 0,0 5 0 0,-1 0 0 0,-5 0 0 0,-3 0 11 15,-1 0-11 1,-2 5 9-16,0-5-9 0,-3 0 8 0,0 2-8 0,-4 1 0 16,-2 0 8-16,0 2-8 0,0 3 0 0,-3 0 8 15,0 0-8-15,-4-3 8 0,1 3-8 0,0 8 0 16,0-5 0-16,0 7 8 0,0-5-8 0,0 6 0 16,-3-1 0-16,3 6 0 0,-4-3 0 0,1 3 0 15,3 5 0-15,0 0 0 0,0 3 8 0,-3 3-8 16,3 2 0-16,0 2 0 0,0 4 0 0,2-4 8 0,1 6-8 15,0 3 8-15,3-1-8 0,-3 4 8 0,0 2-8 16,3 2 8-16,-4 1-8 0,4 2 9 16,-3-2-9-16,3-1 10 0,0 3-10 0,3 3 15 0,-4 0-3 15,4 5-1-15,0-2 0 0,0-1-11 0,-3 3 0 16,3 0 0-16,-1 1 0 0,4 1 8 0,-6-1-8 16,3-1 0-16,-3 0 8 0,-1 0-8 0,-2 0 0 15,0-5 9-15,0 0-9 0,3-3 0 0,-3-2 8 0,0-1-8 16,-1-2 0-16,1-5 0 0,-3-1 9 0,3 1-9 15,-3 0 0-15,-3-3 8 0,0-3-8 0,0 0 0 16,0-2 0-16,-4 2 9 0,1-5-9 0,0-2 0 16,-3-1 9-16,0 3-9 0,0-2 0 0,3-4 9 15,-6 1-9-15,3-3 8 0,0 0-8 0,-3 0 10 0,3 0-10 16,-3-2 0-16,3-1 8 0,0 1-8 0,0-3 0 16,0-1 0-16,0 1 8 0,0-3-8 0,3 1 0 15,-3-1 8-15,-1-5-8 0,1 2 0 0,0-5 9 16,0 1-9-16,-3-1 0 0,3-3 9 0,-3-2-9 15,0 0 12-15,0-2-3 0,-3-6 0 0,0 5 0 16,0-5 8-16,0 0 2 0,0 0 0 0,0 0 0 16,0 0-2-16,0 0 0 0,0 0 0 0,0 0 0 15,0 0-1-15,0 0-1 0,0 0 0 0,0 0 0 0,-6-3-15 16,-3 1 0-16,-3-1 0 0,0-2 0 16,-2-3 0-16,-1 2 0 0,-6 1 0 0,0 0-10 0,0 0 10 15,-3 2 0-15,-2 0-9 0,-4 1 9 0,0 2 0 16,-3 0-11-16,1 0 11 0,-7 2-8 0,0 1 8 15,-2 2 0-15,-4 1-9 0,-3 1 9 0,-2 1 0 0,-1 0 0 16,0 0 0-16,-5 3 0 0,-1-3-10 0,-2 0 10 16,-1 2 0-16,-2 1-9 0,-1-1 9 0,1 1 0 15,-7-3 0-15,4 3 0 0,-7-1 0 0,1 1 0 16,2-3 0-16,-2 2 0 0,-3 3 0 0,-1-2 0 16,-2-3 0-16,2 3 0 0,4-3 0 0,-3-1 0 15,-1-1 0-15,4-1 0 0,-4 0 0 0,1-2 0 16,2 5 0-16,-2-5 0 0,3-1 0 0,-4 1 0 0,4-3 0 15,-4 0 0-15,1 0 0 0,-1 0 0 0,1-3 0 16,0 3 0-16,2-2 0 0,1 2 0 0,-1-3 0 16,1 0 0-16,-1 3 0 0,1-2 0 0,3-1 0 15,2 3 0-15,1 0 0 0,-1-3 0 0,1 1 0 16,2-1 8-16,1-2-8 0,2 2 0 0,1-2 0 0,-1 0 0 16,1-1 0-16,2-2 0 0,0 3 0 0,4-3 0 15,-4 0 0-15,4 0 8 0,-1 0-8 0,-2 0 0 16,2 0 0-16,-3 0 8 0,4 3-8 0,-1-5 0 15,1 2 0-15,2 0 0 0,-2 0 0 0,2 0 0 16,-3 3 0-16,7-3 0 0,-1 2 0 0,0-2 0 16,4 3 0-16,-1-6 0 0,3 4 0 0,1-4 0 15,2 3 0-15,3-3 0 0,-2 1 0 0,2 2 0 16,3-3 0-16,-2 3 9 0,5 0-9 0,-3 1 0 16,0-4 0-16,4 6 0 0,2-1 0 0,-3 4 0 0,3-6 8 15,0 2-8-15,1 4 0 0,-1-3 0 0,0 2 9 16,0-2-9-16,3-3 0 0,1 2 9 0,2 1-1 15,0-3-8-15,0 0 12 0,3 0-4 0,3 0-8 0,-3 0 10 16,4-2-10-16,-1-1 10 0,0 1 6 16,0-1 0-16,3-2 1 0,-3 2 0 0,0-2-17 0,0 2 0 15,3-4 0-15,1 1-9 0,-1 1 9 0,0 3 0 16,0-4 10-16,-3 4-10 0,0-1 0 0,0 1 0 16,-3-1 0-16,3 3 0 0,1 0 0 0,-4 3 0 15,0-3 0-15,0 0 0 0,0 5 0 0,-3-2 0 0,3-3 0 16,-2 5 0-16,2 1 0 0,-3-1 0 15,0-2 0-15,0 2 0 0,0 1 0 0,-2-1 0 0,2 0 0 16,-3 1 0-16,0-4 0 0,-3 4 0 0,1 2 0 16,2-3 0-16,0 3 0 0,-3-3 0 0,3 1 0 0,4-1 0 0,-1-2 0 0,0-1 0 15,3-1 0-15,0 1 0 16,0 1 0-16,3 0 0 0,0-1 0 0,1 1 0 16,2 0 0-16,0 0 0 0,0-1 0 0,3 1 0 15,0 2 0-15,0-2 0 0,0 0 0 16,3-1 0-1,0 1-32-15,3 0-10 0,0 0-2 0,3 5 0 0,-6-3-70 16,3-2-14-16,0-3-4 0,3 2-547 0,0 1-109 0</inkml:trace>
  <inkml:trace contextRef="#ctx0" brushRef="#br0" timeOffset="697.4757">15058 5442 1591 0,'0'0'35'0,"0"0"7"0,3-2 2 0,3-1 0 0,0 1-35 0,0 2-9 0,3-8 0 0,-3 5 0 16,3-5 0-16,-4 3 0 0,1-3 0 0,0 3 0 0,-3-3 0 16,3 0 0-16,-3-3 0 0,-3 0 0 0,0 4 0 15,0-4 0-15,-3 0 0 0,0 1 0 0,-3 2 24 0,3-3 5 16,-3 3 2-16,0-2 0 0,1-1 6 0,-4 3 2 15,3 0 0-15,-3 3 0 0,0 0-26 0,0 2-5 16,0 0 0-16,-3 3-8 0,0 3 0 0,0 0 0 16,0 2 0-16,-3 3 0 0,4 0-12 15,-4 2 12-15,3 6-13 0,0-5 5 0,-3 5 8 0,3 5 0 16,0-3 0-16,0 4 0 0,3 4-8 0,0 1 8 16,0-4-8-16,3 4 8 0,1-1 0 0,-1 3 0 15,0-2 0-15,3-1 11 0,3-2-11 0,-3 0-12 16,3 0 2-16,0 0 1 0,3-3 9 0,0-3 0 15,-3 3 8-15,6-2-8 0,0-3 12 0,-1 2-3 0,4-2 0 16,0 0 0-16,3-5 3 0,0-1 0 0,0 1 0 16,3-6 0-16,3 0-4 0,0 1-8 0,0-4 12 15,5 1-4-15,-2 0-8 0,0-3-9 16,0 0 9-16,-3 0-13 16,6-6-41-16,-1 4-8 0,-2-1-2 0,3-2-455 0,-6-3-91 0</inkml:trace>
  <inkml:trace contextRef="#ctx0" brushRef="#br0" timeOffset="902.8298">15638 5538 2041 0,'0'0'44'0,"0"0"10"0,0 0 2 0,0 0 2 0,0 0-46 0,0 0-12 0,0 0 0 0,0 0 0 0,0 0 0 0,0 0 0 15,0 0 0-15,0 0-11 16,-6 5-74-16,3-2-15 0,3-3-4 0,0 0 0 16,0 0-75-16,0 0-15 0,0 0-3 0,0 0-1 15</inkml:trace>
  <inkml:trace contextRef="#ctx0" brushRef="#br0" timeOffset="1365.6355">16073 5294 1634 0,'0'0'36'0,"6"0"7"0,0-5 1 0,0 0 3 0,3-1-38 0,-3 4-9 0,3-3 0 0,-4-1 0 16,-2 1 28-16,0 2 3 0,0-2 1 0,0 0 0 16,-3 5-17-16,0-6-3 0,0 4-1 0,-3-4 0 15,0-1 5-15,-3 4 0 0,1-2 1 0,-1 2 0 16,0 0-9-16,-3 1-8 0,3 2 9 0,-3 0-9 15,0 2 0-15,0 1 0 0,0 0 0 0,0 2 0 16,-3 3 0-16,3 0 0 0,-3 2 0 0,6 4 0 16,-3 1 0-16,1 4 0 0,2-3-11 0,0 5 11 15,3-2-8-15,0 2 8 0,0 3 0 0,3-6 0 16,3 3 0-16,0-2-11 0,3 2 11 0,0-3-8 16,3 1 8-16,-1-1 0 0,1 1 0 0,3-3 0 15,0-3 0-15,0 0 0 0,0-2 0 0,3 2 0 16,0 0 0-16,0 1 9 0,0-1-1 0,-1 0-8 0,1 0 8 15,-3 3-8-15,3 0 0 0,-3-3 0 0,-3 3 8 16,0 3-8-16,0-1 0 0,-3 1 0 0,-3-3 0 16,0 2 0-16,0-2 0 0,-6 0 0 0,0 0 24 15,0-3 2-15,-6 0 0 0,3-2 0 0,-3 2 11 0,0-5 3 16,0 0 0-16,-3 0 0 0,3-3-12 0,0-2-3 16,-3-1 0-16,3 1 0 0,3-6-13 0,1 1-2 15,-1-6-1-15,0 0 0 0,3-3-9 0,3-2-17 16,0-5 4-16,0 2 1 15,6-6-108-15,-3 1-20 0,6-3-5 0</inkml:trace>
  <inkml:trace contextRef="#ctx0" brushRef="#br0" timeOffset="1511.0261">16436 5535 2228 0,'0'0'49'0,"-3"5"11"0,3 3 1 0,0 3 1 0,-3-1-50 0,3 4-12 0,0-1 0 0,0 0 0 16,0 0-186 0,0-2-40-16,0 15-8 0,-3-12-2 0</inkml:trace>
  <inkml:trace contextRef="#ctx0" brushRef="#br0" timeOffset="2770.3204">14117 8030 1566 0,'0'0'34'0,"0"0"7"0,0 0 2 0,0 0 1 0,-3-5-35 0,3 0-9 0,-3-1 0 0,0-2 0 0,3 0 0 16,-3 3 0-16,3-3 0 0,-3 3 0 15,3 0 8-15,-3-1 0 0,0 1 0 0,3 5 0 0,0-5-8 0,-3 2-11 16,3 3 3-16,0 0 0 0,0-5 8 0,0 5 11 16,0 0-3-16,-3-3 0 0,3 3 1 0,0 0 0 15,0 0 0-15,0 0 0 0,0 0 2 0,0 0 0 16,0 0 0-16,0 0 0 0,0 0-2 0,0 0 0 16,0 0 0-16,0 0 0 0,0 0-1 0,0 0-8 15,0 0 12-15,0 0-4 0,0 0 10 0,0 0 2 16,0 0 0-16,0 0 0 0,0 0-20 0,0 0 0 15,-5 5 0-15,5-5 0 0,-3 6 0 0,3 2 0 16,0-8 0-16,-3 5 0 0,3 0 0 0,-3 3 0 16,3 0 0-16,-3 0 0 0,3 0-11 0,0 3-5 0,0-1-2 15,0 3 0-15,0 1 18 0,0-1 0 16,-3 5 0-16,3-2 0 0,-3 0 0 0,0 3 0 0,3-1 0 16,-3 3 0-16,0 0 11 0,0-2-11 0,0 2 12 15,0-2-12-15,0-6 14 0,0 3-4 0,0 0-1 0,0-3 0 16,0 0-9-16,0 0 0 0,0-5 0 0,0 0 0 15,3-8 8-15,0 0 0 0,0 0 0 0,0 0 0 16,0 0-8-16,0 0 0 0,0 0 0 0,0 0 0 16,0 0 0-16,0-5-11 0,0 0 3 0,3-3 0 15,-3 0 8-15,3 0 0 0,3-3 0 0,-3 1 0 16,0-6-18-16,3-3-2 0,-3 3 0 0,3 0 0 16,-3 1 11-16,3-4 9 0,0 3-13 0,-3 0 5 15,3 0 8-15,0 3-12 0,-1 0 12 0,1 2-12 16,-3 3 12-16,3 1-13 0,0-1 5 0,0 2 8 0,0 1-27 15,0 0 3-15,0-1 0 0,0 1 0 16,-6 5-32-16,0 0-7 16,0 0-1-16,0 0 0 0,6 0-86 0,-6 0-18 0</inkml:trace>
  <inkml:trace contextRef="#ctx0" brushRef="#br0" timeOffset="5917.6076">14147 8025 946 0,'0'0'20'0,"0"0"5"0,0-3 1 0,-3-2 2 0,3-3-28 0,0 3 0 0,-3-1 0 0,3 1 0 0,0 0 50 0,0-1 5 15,0 1 1-15,0 5 0 0,0-5 12 0,-3 0 4 16,3-1 0-16,0 1 0 0,0 0 2 0,0 5 1 16,3-3 0-16,-3-2 0 0,0-3-24 0,3 3-5 15,-3 2-1-15,0 3 0 0,3-5-26 0,-3 5-6 16,0 0-1-16,0 0 0 0,0 0-4 0,0 0 0 15,0 0-8-15,0 0 12 0,0 0-3 0,6 5-1 16,-3-2 0-16,0 5 0 0,0-1-8 0,0 4 0 16,0 0 0-16,-3 2 8 0,3 3-8 0,0 2 0 15,0 1 0-15,0 2 0 0,0 3 0 0,0 2 8 0,-3 3-8 16,0 0 0-16,0 1 12 0,0-1-4 0,0 0 0 16,-3 0 0-16,0 3-8 0,0-1 0 0,-3-2 0 15,3 1 0-15,-3-1 0 0,3-3 10 0,-3-2-10 16,3-3 10-16,-3-2-2 0,0-1-8 0,3-5 12 0,-3 1-4 15,6-6 3-15,-3-1 0 0,0-1 0 0,0-1 0 16,3-5-3-16,0 0-8 0,0 0 12 0,0 0-4 16,0 0 2-16,0 0 0 0,0-5 0 0,3-3 0 15,-3-3 1-15,-3-2 0 0,3-3 0 16,0-2 0-16,0-4 7 0,0-4 2 0,0-3 0 0,3 0 0 16,0 0-3-16,-3-6 0 0,3 1 0 0,-3-1 0 15,3 1-17-15,0 0 8 0,0-1-8 0,0 6 0 16,3 0 0-16,0 0 0 0,-3 0 0 0,3 2 0 15,0 1 0-15,3 5 0 0,0 2 0 0,0 1-9 16,0 2 0-16,0 0 0 0,-1 3 0 0,-2 0 0 16,3 5-2-16,0 0 0 0,0 0 0 0,0 2 0 0,-3 4 11 15,0-1-12-15,0 0 12 0,-6 3-12 0,6 6 12 0,0 2-12 16,0 2 12-16,3 4-12 0,-3-4 2 16,3 6 0-16,0 5 0 0,0 3 0 0,-4 0 10 15,4 5 9-15,0-3-1 0,-3 3-8 0,0 1 0 0,-3-1 0 16,0 0 0-16,0 0 0 0,0 0 9 0,0-3-9 15,-3-2 0-15,0-3 9 0,0 3 11 0,3-3 1 16,-3-2 1-16,0-1 0 0,-3-2-22 0,6-2 0 16,-3-4 0-16,0 1 0 0,0-3 0 0,0 0 0 15,0-3 0-15,0-5 0 0,0 0 11 0,0 0-3 16,0 0 0-16,0 0 0 0,0 0-8 0,0 0 8 0,0 0-8 16,0-8 8-16,-3 0-8 0,3-3 0 0,-3 3 0 15,0-2-11-15,0-3 11 0,-3 2 0 0,3-2 0 16,0 2 0-16,-6 1-12 0,3-1 0 0,-3-2 0 15,1 0 0-15,2 5-4 0,-3-3 0 0,3 1-1 0,-3 2 0 16,0 2-2-16,0 1 0 0,-3 2 0 0,3 1 0 16,-3-1 3-16,0 6 0 0,-3-1 0 0,6 4 0 15,-2-4 16-15,2 4 0 0,0-1 0 0,-3 3 0 16,6 0 0-16,-3-3 0 0,3-2 0 0,0-1 9 16,0 4-9-16,3-1 0 0,3-5 0 0,0 0-11 15,0 0 11-15,0 0 0 0,0 0-9 0,0 0 9 16,0 0-10-16,0 0 10 0,6-3-13 0,3 1 5 15,3-4 8-15,-3 1 0 0,3-3 0 0,3-2 0 16,-4 2 11-16,4-6-3 0,0 4 0 0,-3-1 0 16,3 1-8-16,0 2 0 0,0 0 0 0,0 0 0 0,0 3 0 15,-1-1 8-15,1 4-8 0,-3-1 8 0,0 0-8 16,0 3-12-16,-3 3 2 0,3 0 1 0,-3-1 9 16,0 4 0-16,0-1 0 0,3 0 0 0,-6 3 0 15,2-3 0-15,-2 1 0 0,3-1 0 0,-3 0 0 0,0 0 0 16,0-2 8-16,0 2-8 0,0 1 0 15,-3-1 0-15,-3-5 0 0,3 5 0 0,-3-5 0 0,3 6 0 16,-3-6 0-16,3 5 8 0,-3-5-8 0,0 0 8 16,0 0-8-16,0 0 8 0,0 0 6 0,0 0 2 15,0 0 0-15,0 5 0 0,0-5-4 0,0 0-1 16,-3 5 0-16,3-5 0 0,0 0-11 0,-3 6 8 0,3-6-8 16,0 0 8-16,0 0-8 0,0 0 0 0,0 0 0 0,0 0 8 0,0 0 9 0,0 0 2 15,0 0 0-15,0 0 0 16,0 0-9-16,0 0-2 0,0 0 0 0,0 0 0 15,-3-6 0-15,3 1 0 0,0-3 0 0,3 3 0 16,0-3 0-16,-3 0-8 0,3 0 12 0,0-2-4 16,0 2-8-16,3-3 12 0,0 0-12 0,0 1 12 15,0-1-12-15,0-2 0 0,3 5 0 16,-3-2 0-16,0-1 0 0,0 3 0 0,2 3 0 0,-2-1 0 16,0 1 0-16,0 0 0 0,-3 2 0 0,3-2 0 15,-3 5 0-15,-3 0 0 0,6-3 0 0,-6 3 0 16,6 3 0-16,0-3-14 0,-6 0 5 0,9 5 1 15,-3 0 8-15,0 1 0 0,0-1 0 0,-3 0-8 16,3 3 8-16,-3-2 0 0,0 2 0 0,0 2-8 16,-3-2 8-16,0 0 0 0,3 3-9 0,0-3 9 15,-3-3 0-15,0 3 0 0,0 0 0 0,-3 0 0 0,3 0 0 16,0-1 0-16,-3-1 12 0,0-1-4 0,3 0-8 16,0-5 0-16,0 0 0 0,0 0 0 0,0 0 0 0,0 0 10 15,0 0-10-15,0 0 10 0,0 0-2 0,0 0-8 16,0 0 12-16,0 0-4 0,0-5 0 0,3-3 0 15,0 0 0-15,0-2 0 0,0-1-8 0,3 0 8 16,0 1-8-16,0-1 8 0,-1-2-8 0,1 5-17 16,0-2 4-16,3-1 1 0,-3 3 12 0,3 0 0 15,-3 3 12-15,0-1-12 0,0 1 0 0,0 0 0 16,-3 2 0-16,3 3 0 0,-3-2-10 0,3 4 10 16,-3-2-10-16,3 3 10 0,0 0-9 0,-3-1 9 15,3 3-8-15,-3 1 8 0,0-1-9 0,3 0 9 16,-3-2-10-16,3 2 10 0,-4 1-9 0,4-4 9 0,0 4-8 15,-3-4 8-15,0 3 0 0,3-2 0 0,-6-3 0 16,3 0 0-16,3 0 0 0,0 0 0 0,-3 0 0 0,3 0 0 16,0-3 0-16,-3-2 0 0,3 3 0 15,0-1 8-15,0-2-8 0,0-1 0 0,-3-2 0 0,3 0 8 16,0 3-8-16,0-3 0 0,-3 3 0 0,0-3 0 16,3 5 0-16,-3-2 0 0,3 2 0 0,-6 3 0 15,2 0 0-15,4 0-8 0,0 0 8 0,0 3-12 16,0 2 12-16,0 1-12 0,0-1 12 0,0 3-12 15,0 2 12-15,-3-2-10 0,3 3 10 0,0 0-10 16,0-4 10-16,0 4-8 0,-3-3 8 0,3 0-8 16,-3-3 8-16,0 3 0 0,0 0 0 0,3-3-8 15,-6-5 8-15,3 6 0 0,-3-6 0 0,0 0 0 0,0 0 0 16,0 0 0-16,0 0 0 0,0 0 8 0,6 2-8 0,-6-2 0 16,0 0 8-16,0 0-8 0,6 6 0 15,0 2 0-15,-3-3 0 0,0 3 0 0,2 2 0 16,-2 4 8-16,0 1-8 0,0-1 8 0,0-1-8 15,-3 3 0-15,3 5 0 0,0 0 0 0,0 3 0 16,-3 0 8-16,0-3-8 0,0-3 8 0,-3 4-8 0,3-7 0 16,-3 4-8-16,0-3 8 0,3 0 0 0,-3-3 0 15,3-5 0-15,0 0 0 0,0-3 0 0,0-5 0 16,0 0 0-16,0 0 0 0,0 0 9 0,0 0 1 16,0 0 0-16,0 0 0 0,0-5-1 0,3 0 0 15,-3-1 0-15,3-2 0 0,0-2-9 0,0-1 0 0,0 1 0 0,0-4 0 16,0 1 0-16,-3 0 0 0,3 0 11 0,-3-3-11 15,0 0 0-15,3 0-8 0,-3 0-1 0,0 0 0 16,0 0 9-16,0 1 11 0,0-1-3 16,0 0 0-16,0-3-8 0,0-2 0 0,-3-3 0 0,3 0 0 15,0-2 28-15,0 2 3 0,0-2 1 0,-3-3 0 16,3 0-32-16,-3-1 0 0,3 1 0 0,-3 0 0 16,3 0 0-16,-3 3 0 0,3 2 0 0,0 3 0 15,-3-3 0-15,0 3-12 0,0 0 1 0,0-1 0 16,3 7 11-16,0-1 0 0,0 2 0 0,0 4 0 15,0 2-11-15,-3-3 11 0,3 6-13 0,0 0 5 16,0 5-4-16,0 0-1 0,0 0 0 0,0 0 0 16,0 0 13-16,0 0 0 0,0 0 12 0,0 0-12 15,6 0 0-15,0 2 0 0,0 1-10 0,0 2 10 16,-3 1-10-16,0 2 10 0,3-1 0 0,-3 4-9 0,0 0 9 16,3 5-8-16,-3-1 8 0,3 4-8 0,-3-1 8 15,0 1 0-15,0 5 0 0,0 0 0 0,0 2 0 16,0 0 0-16,3 1 0 0,-3 2 0 0,-3 0 0 15,3 3 0-15,-3-3 0 0,0 5 0 0,0-2 0 0,-3 0 0 16,3-3 0-16,-3 0 0 0,-3 0 0 16,3-2 0-16,0-1 0 0,0-2 0 0,-3-3 0 0,0 0 0 15,3-2 0-15,-3-3 0 0,3 0 0 0,-3-6 0 16,3 1 0-16,0-3 0 0,3-8 0 0,-3 5 11 16,3-5-3-16,0 0 0 0,0 0-8 0,0 0 12 0,0 0-12 15,0 0 12-15,0-5-12 0,0-1-11 16,3-2 3-16,-3-2 0 0,3-3 8 0,3-3 14 0,-3 0-3 15,0-5-1-15,3 0-10 0,0-1-14 0,3 4 3 16,-3-1 1-16,3 1 10 0,0-1 0 0,0-2 0 16,3 5 0-16,-4 0 0 0,4 6 0 0,-3-1 0 0,0 3-8 15,0 0 0-15,0 3 0 0,0 2 0 16,0 1 0-16,-3 4 0 0,3-2 0 0,-3 3 0 0,3 2 0 16,-3 1-5-16,0-1-1 0,3 0 0 0,-3 3 0 15,-1 3 14-15,-2-1 0 0,3 1-10 0,-3 2 10 16,0-2 0-16,0 2 0 0,-3-2 8 0,0 4-8 15,0 1 0-15,0 3-17 0,-3-1 2 0,0 1 1 16,-3-3 22-16,0 0 5 0,1-1 1 0,-1 4 0 16,-3-3-14-16,3-3 0 0,-3 0 0 0,0 1 0 15,0-4 0-15,0-2-8 0,0 3 8 0,3-3-13 16,-3-3 13-16,3 0 0 0,0 0 12 0,6-5-12 0,0 0 17 16,0 0-3-16,-6 3-1 0,6-3 0 0,0 0-13 15,0 0 0-15,0 0 0 0,0 0 0 0,-6-5 16 16,3 0-4-16,3-1 0 0,3 1 0 0,-3 0-12 15,3 2 8-15,3-2-8 0,-3-1 0 0,3 1 0 0,0 0 0 16,3 2 0-16,-3-2 0 0,3 0 0 0,0-1 0 16,-3 1 0-16,3 0 0 0,0-3-8 0,3 0 8 15,-3 0-12-15,-1-3 12 0,4-2 0 0,-3 3-8 16,3-4 8-16,0-2 0 0,0 1 0 0,0-1 8 16,0-6-8-16,0 7 12 0,0-1-12 0,-3-3 11 15,0 1-11-15,-1-1 10 0,1 1-2 0,-3-1-8 16,0 6 12-16,0 0-4 0,0 2-8 0,0 3 0 0,-6 3-10 15,0 5 10-15,0 0 0 0,0 0 0 0,0 0 0 16,0 0 0-16,0 0 0 0,3 5 0 0,0 3 0 0,0 0 0 16,0 5 0-16,-3-2-9 0,3 2 9 0,0 0 0 15,0 1 0-15,0-4 0 0,0 1 0 0,0-3 0 16,0 2 0-16,0 3 0 0,0-2 0 0,3 0 0 16,-3-1 0-16,3 1 0 0,-3-3 0 0,0 0-8 15,3 0 8-15,-3-3 0 0,-3 0 0 0,0-5 8 16,3 3-8-16,-3-3 0 0,0 0 0 0,6 0 0 15,-3-3 0-15,2 1 0 0,-2-1 0 0,0-2 0 16,3-3-23-16,-3 0 1 0,3 0 0 0,0-3 0 16,-3-2-34-1,3 2-6-15,-3 3-2 0,0-2 0 0,0-3-42 0,0 2-9 16,0-2-1-16,-3 0-1 0,0 2-8 0,0-2-2 16,-3 0 0-16,3-1 0 0,-3 1 60 0,0 3 12 0,-3-1 3 15,0 0 0-15,3 3 83 0,-3 0 17 0,0 1 3 0,0-1 1 0,0 2 17 16,0-2 4-16,4 3 1 0,-1 2 0 0,-3-2-1 15,3 0 0-15,3 5 0 0,0-3 0 0,-3-2-29 0,3 0-5 16,0-1-2-16,0 1 0 0,0 0-37 0,0-3 0 16,0 0 0-16,3 0 0 15,0 0-146-15,0 0-24 0,3 0-5 0,-1 0-1 16</inkml:trace>
  <inkml:trace contextRef="#ctx0" brushRef="#br0" timeOffset="6657.8644">15707 8300 1220 0,'6'26'27'0,"-6"-12"5"0,3 4 2 0,3-2 0 0,-3 3-34 0,3-4 0 0,0 1 0 0,-1 0 0 15,-2-3 82-15,3 1 10 0,0-6 1 0,0 0 1 16,0-1-54-16,3-1-12 0,-3-4-1 0,0-2-1 16,0 0-12-16,0-2-2 0,-3-4-1 0,3 1 0 15,-3 0 21-15,3-6 4 0,-3 1 0 0,3-3 1 16,-3-3 22-16,0 2 4 0,0-4 1 0,0-1 0 15,0 3-6-15,-3 1-1 0,0-4 0 0,3-2 0 16,-3-3-17-16,0 3-3 0,0-3-1 0,3 3 0 16,-3-3-17-16,0 3-4 0,3-3-1 0,-3 3 0 15,3 0-2-15,-3 2-1 0,3 3 0 0,0 1 0 16,0-1-35-16,-1 0-8 16,-2 3 0-16,3-1-1 0,0 4 21 0,-3 2 12 0,0 0-12 0,0 0 12 15,0 5-11-15,0 3 11 0,0 0-10 0,0 0 10 16,0 0 0-16,0 0 0 0,0 0 0 0,0 0 0 0,0 0 0 15,0 0 0-15,0 0 0 0,-3 8 0 0,0 3-10 16,3-1 10-16,0 4-10 0,0 2 10 0,0 2-10 0,0 1 10 16,0 2-10-16,3 3 10 0,0 2 0 15,0 0 0-15,3 4-8 0,3-4 8 0,-3-2 0 16,3 2 0-16,0 3 0 0,0-2 0 0,6-1 0 0,-3-2 0 16,0-3 9-16,0 0-9 0,3-5 8 0,-4-2-8 15,7-1 0-15,-3-3 9 0,0-4 0 0,0-1 0 16,3-2 0-16,0-6 0 0,0 0-1 0,-1-5-8 15,1 0 12-15,0-2-4 0,0-3-8 0,0-3-12 0,0 0 2 16,-3-3 1-16,2 3 9 0,-5-2 0 0,3-3 0 16,-3 0 0-16,-3-1 0 0,0 4 0 0,0-1 0 15,3 4 0-15,-3 1 0 0,0 1 0 0,0 5 0 16,0 3-8-16,-4 2-2 0,1 1 0 0,0 2 0 16,0 0 0-16,0 5 10 0,3 0 0 0,-3 3-9 0,3 0 9 15,-3 0-8-15,3 3 8 0,0-4-10 0,-3-1 10 16,3 2-8-16,0-3 8 0,0 0 0 0,3-2-9 15,-3 0 9-15,2-3 0 0,-2-3 0 0,0-2 0 16,3-1 10-16,0 1-2 0,0-3-8 0,0 0 12 16,0 0-12-16,0 0-16 0,0-5 3 0,2 3 1 15,1-1 12-15,-3 0 0 0,3-2-10 0,-3 5 10 16,3 0 0-16,-3 0 0 0,0 6 0 0,-3 2 0 16,3 0-14-16,-3 2 5 0,-1 6 1 0,1 0 0 15,3 0 8-15,-3 5 0 0,0 1-9 0,0 1 9 0,0-1 0 16,-3-1 0-16,0 0 0 0,3 0 0 0,0 1-11 15,-3-6 11-15,3-1-8 0,-3 1 8 0,0-2-8 0,2-6 8 16,-2 0-8-16,3-6 8 16,0-2-136-16,0-5-23 15</inkml:trace>
  <inkml:trace contextRef="#ctx0" brushRef="#br0" timeOffset="6779.4685">16820 8242 2609 0,'-9'13'74'0,"3"-5"16"0,-3 3-72 0,3-4-18 0,0 1 0 0,-3 3 0 31,3 2-105-31,0-5-25 0,-5 8-5 0,-4-11-1 0</inkml:trace>
  <inkml:trace contextRef="#ctx0" brushRef="#br0" timeOffset="10616.0455">2488 9795 1008 0,'0'0'22'0,"0"0"5"0,0 0 1 0,0 0 0 0,-6-5-28 0,6 5 0 0,-3-3 0 0,0-2 0 16,0 2 14-16,3 3-2 0,0-5-1 0,-3-1 0 15,3 1-11-15,0 0 8 0,0 5-8 0,0-5 8 16,0 5 16-16,0-3 4 0,0-2 0 0,0 5 0 16,0 0-2-16,0 0 0 0,0-6 0 0,0 6 0 15,0 0-3-15,0 0-1 0,0 0 0 0,0 0 0 16,0 0-3-16,0 0-1 0,0-5 0 0,0 5 0 15,0 0-18-15,0 0 0 0,0 0 0 0,0 0 0 0,0 0 0 16,0 0 0-16,0 0 0 0,0 0 0 16,0 0 0-16,0 0 0 0,0 0 0 0,0 0 0 0,0 0 15 15,0 0-4-15,0 0-1 0,0 0 0 0,0 0 10 0,0 0 1 16,0 0 1-16,3-3 0 0,-3 1-10 0,0 2-1 16,0 0-1-16,0 0 0 0,0 0 2 0,0 0 1 15,0 0 0-15,0 0 0 0,0 0 11 0,0-6 3 16,0 1 0-16,0 5 0 0,0 0-2 0,0 0 0 15,0-5 0-15,0 5 0 0,0 0-2 0,-3-5-1 16,3 5 0-16,-6-3 0 0,6 3 4 0,-3-3 1 16,3 3 0-16,0 0 0 0,-3-2-3 0,-3-1 0 0,0 0 0 15,-3 1 0-15,0-1-12 0,3 0-4 0,-3 3 0 16,0 0 0-16,1 0-8 0,-1-2 0 0,-3 2 9 16,0 0-9-16,3 0 8 0,-6 2-8 0,-3-2 10 15,3 3-10-15,-3 2 9 0,1-2-9 0,-1 0 8 0,0 2-8 16,-6 0 8-16,3 1-8 0,-3 1 8 15,7-1-8-15,-7 4 0 0,0-2 0 0,3 3 8 0,-3-3-8 16,6 5 0-16,-8-2 0 0,2 7 9 0,3-2-9 16,-3 3 0-16,3 2 0 0,-5-3 0 0,-1 1 0 15,3-3 0-15,3 5 0 0,-6 3 0 0,3 2 0 16,1-2 0-16,-1 2 0 0,3 1 0 0,-3-1 0 16,6 1 0-16,-3-4 0 0,4 4 0 0,2 2 0 15,-6 0 0-15,3 0 0 0,0 0 0 0,0 3 0 16,0 3 0-16,7-4 0 0,-10 4 0 0,6-4-8 15,0 4 8-15,3-3 0 0,-3 2 0 0,0 3 0 16,9 0 0-16,-6 0-8 0,4 3 8 0,-4-1-8 16,3 1 8-16,0 2 0 0,3-4 0 0,0 1 0 15,0-2 0-15,3 3 0 0,0 0 0 0,3 2 0 0,0-2 0 16,3-1 0-16,0 4 0 0,0-6 0 0,6-3 0 16,-3 3-8-16,3-2 8 0,3 2 0 0,2-3 0 0,1 3 0 15,-6 0 0-15,9 0 0 0,0 3 0 16,0-1 0-16,6-1 0 0,-6-1 0 0,2 0 0 0,1 0 0 15,3 0 0-15,3 0 0 0,-3 5 0 0,2-5 8 16,4 0-8-16,6 0 8 0,-6 3-8 0,5-3 0 16,1-3 0-16,0 3 8 0,3-2-8 0,2-1 0 15,-2 1 8-15,6 2-8 0,-1 0 0 0,7 0 9 16,-1 0-9-16,4-3 0 0,-3 0 8 0,2-2-8 0,4 3 0 16,8-4 0-16,-5 1 11 0,2-3-11 0,7 0 10 15,-1 3-10-15,4-3 20 0,2 3-3 0,3-3 0 16,1 0 0-16,5 0-17 0,-3-2-11 0,10 2 2 15,-4-3 0-15,3 1 9 0,4-1 0 0,2-2 0 0,6 0 8 16,-3 0-8-16,-2-3 0 0,5 3 0 0,0-1 0 16,0 1 0-16,0-3 0 0,4 3 0 0,2 0 0 15,-3-5 0-15,3-1 0 0,3 6 0 0,3-3 0 16,-3-2 9-16,7 2-9 0,-1-3 12 0,0 3-12 16,3-2 0-16,-3-1 0 0,3 1 0 0,0 0 0 15,6-4 0-15,-3 1 0 0,3 5 0 0,0-2 0 16,0-1 10-16,3-2 5 0,0 3 1 0,3-3 0 15,-3-3-4-15,6 0-1 0,-3 0 0 0,0 1 0 16,0-6 8-16,-3 2 1 0,3-2 1 0,-3 3 0 16,9-3-1-16,-3-3 0 0,3-2 0 0,-3 2 0 0,2-2-20 0,1-1 0 0,0 1 0 0,0-3 0 15,6 0 0-15,-6 0 0 0,0-3 0 0,3 1 0 16,-3-4 14-16,3 1-2 0,0 0 0 0,-1-3 0 16,1 0-2-1,-3 0-1-15,0 0 0 0,0-3 0 0,0 3 2 16,0-2 0-16,-3 2 0 0,0 0 0 0,3 0 17 15,0-3 3-15,6-4 1 0,-6-1 0 0,2 2-32 0,-5 1 0 16,0-3 0-16,6 0 0 0,0 3 0 0,0-3 0 16,0 0 0-16,-3 1 0 0,0-4 0 0,0 1 0 15,9-1 0-15,-4-2 0 0,1 0 0 0,-6 0 0 16,0 2 0-16,-3-2 0 0,3 2 0 0,-3-2 0 16,3 0 0-16,-3 0 0 0,3 2 12 0,-3-2-3 15,0-3-1-15,0 6 0 0,0-1-8 0,-7 1 0 0,4-1 0 16,0 1 0-16,-3 2 0 0,0-3 0 0,0 1 0 15,-3-3 0-15,-3 2 0 0,1 1 0 0,2-6 0 0,-3 5 0 16,-6 1 0-16,3-3 0 0,3-3 0 16,-6-3 0-16,0 3-8 0,-3-2-4 0,3 2-1 0,-3-2 0 15,3 2 13-15,-3 0 0 0,-5 0 9 16,5 0-9 0,-3 1-20-16,0-1-9 0,-3-5-3 0,0 2 0 0,0 1 32 0,-2-1 0 0,-4 1 0 15,0-3 0-15,3 0 0 0,-6 2 8 0,1 1 1 0,-1-1 0 16,0 1-9-16,-3-1-11 0,-2 1 3 0,-4-6 0 15,3 3-6-15,0-3-1 0,1 1 0 0,-4-4 0 16,-3 3 0-16,-2-2 0 0,2 2 0 0,-3-2 0 16,-5 0 5-16,-4-1 1 0,1-2 0 0,-1 0 0 15,-3 0 9-15,-2 0 14 0,-1-5-3 0,-5 2-1 0,2 0-10 16,-2 3 0-16,-4 0 0 0,1 0 0 0,-4-3 8 16,1 1 0-16,-3-1 0 0,-1 0 0 0,-2-2-8 15,-1 0 0-15,1-1 0 0,0 1 0 0,-7 0 0 16,-2 2 0-16,0-2 9 0,-7-3-9 0,4 0 0 0,-3 0 0 15,-4 0 0-15,1 2 8 0,0-2 0 16,-6 3 0-16,2-3 0 0,-2 3 0 0,-3 2-8 0,0-5 9 16,-3 0-9-16,0 3 10 0,-4-3 18 0,-2 0 3 15,0 3 1-15,-3-3 0 0,0 2-32 0,0 1-16 16,-3 0 1-16,0-1 1 0,0-2 14 0,-3 0 0 16,0 3 0-16,0 0 0 0,0 2 0 0,-4-2 0 15,4-1 8-15,-3 4-8 0,0-1 0 0,0-2 0 0,0 2 0 0,0 0 0 16,-3-2 0-16,0 0 0 0,0 4 0 15,0 1 0-15,0 0 0 0,0 0 0 0,-3-2-8 16,0 2 8-16,3 2 0 0,-3 1 0 0,0-3 0 16,0 0 0-16,-3 0 0 0,1 0 0 0,2 2 0 0,-3-2 0 15,3 0 13-15,-3 0 3 0,3 0 0 0,-3-3 0 16,3 3-16-16,-3 0 0 0,0 0 0 0,3 0 0 16,-3 3 0-16,0 2 0 0,0-2-9 0,0-1 9 15,-3 1 0-15,0-3 0 0,0 0 0 0,0 2 0 16,-3 6 0-16,1-2-9 0,-4-4 9 0,3 3-12 15,-3 1 12-15,0-1 0 0,0 0 0 0,-3 0 0 16,0-2 0-16,1 0 11 0,-4-1-1 0,3 3 0 16,-3 1-10-16,0-1-17 0,0-2 4 0,1 2 1 15,2 0 12-15,0 0 0 0,3 1 0 0,-3-1 0 0,-3 3 0 16,3-6 16-16,0 1-3 0,1 2-1 0,-1 3-12 16,0 0 11-16,0-3-11 0,0 0 10 0,-3-2-10 0,1 2 0 15,-1-2-12-15,0 5 12 0,0-3 0 0,0 0 0 16,3 1 14-16,-3-4-4 0,1 1-10 15,-1-1 0-15,0 4 0 0,0-4 0 0,0 1 0 0,0-1-16 16,1 1 4-16,-1 2 1 0,0-2 11 0,0 2 11 16,0 0-3-16,0 1 0 0,1-1-8 0,-1 0 0 15,0 3 9-15,0 0-9 0,0 0 0 0,0 2 0 16,1 1 0-16,2-1 0 0,-3 1 0 0,0 2-13 16,0-2 1-16,0 2 1 0,4 3 11 0,-4 0 0 0,0-3 0 15,0 3 0-15,0-3 0 0,-3 5 12 0,1-2 0 16,-1 3-1-16,0 4-11 0,-3-1 0 0,0-1 0 0,1 0 0 15,-4 0-12-15,3 5 12 0,0-2-10 16,-3 0 10-16,4 0 0 0,-4 2 0 0,3-2 0 0,-3 2 0 16,1 1 0-16,-1 2-9 0,0 0 9 0,0 0 0 15,4 0 0-15,-4 3 0 0,0-3 0 0,0 0-8 16,3 2 8-16,-2 1 0 0,-1 0 0 0,0 2 0 16,0-2 0-16,-2 0 0 0,2 2 0 0,0 0 0 15,-3-2 0-15,7 5-8 0,-4-3 8 0,3 1 0 0,0-1 0 16,3 0 0-16,1 1 0 0,-1-1 0 15,0 1 0-15,0 2 0 0,0-3 0 0,1 3-8 16,2-3 8-16,3 1 0 0,0 2 0 0,0-3 0 16,0 3 0-16,-3 0 0 0,4 0 0 0,-1 0 0 15,0 0 0-15,0 0 0 0,3 0 0 0,0 0-8 16,0 3 8-16,3-1 0 0,1 1 0 0,2-3 0 0,-3 3 0 16,3-1 0-16,3-2 0 0,-3 3 0 0,0-1 0 15,3 1 0-15,0-3 0 0,0 3 0 0,0-3 0 16,6 0 0-16,-6 2 0 0,6-2 0 0,-6 3 0 15,6-3 0-15,0 0 0 0,0 0 8 0,0 0-8 0,-3 3 0 16,3-3 0-16,0 0 8 0,0 0-8 0,0 0 0 16,-6 0 0-16,6 0 0 0,0 0 0 0,0 0 0 15,0 0 0-15,0 0 0 0,0 0 0 0,0 0 0 16,0 0 0-16,0 0 0 0,0 0 0 0,0 0 0 16,0 0 0-16,0 0 0 0,0 0-10 0,0 0-3 0,0 0-1 15,0 0 0 1,-3-6-25-16,0 4-5 0,0-4 0 0,3 1-1 15,0 0-83-15,-3 0-16 0,3-3-3 0,-3 2-501 16,0 1-100-16</inkml:trace>
  <inkml:trace contextRef="#ctx0" brushRef="#br0" timeOffset="11391.5445">20291 5874 1796 0,'0'0'40'0,"0"0"8"0,0 0 1 0,0 0 1 0,3 0-40 0,3 0-10 15,0 2 0-15,0 4 0 0,-4-4-11 0,4 4-4 0,-6 2-1 16,3 0 0-16,-3-3 16 0,0 3-12 0,0-3 12 0,-3 3-12 15,0 0 12-15,0-3 0 0,-2 3 0 0,-1-3 0 16,0 1 16-16,-3 2 0 0,0 0 0 0,0 0 0 16,-3-1 8-16,0 1 2 0,-3 0 0 0,0 0 0 15,0 0-9-15,-2 3-1 0,-4-1-1 0,-3 1 0 16,0 2-7-16,-3-2 0 0,3-1-8 0,-5 1 12 16,2 0-4-16,-3-1 0 0,3-2-8 0,1 0 12 15,2 0-4-15,3 0-8 0,0-5 11 0,0-1-11 16,6 1 11-16,0 2-11 0,1-5 10 0,5 0-10 15,0-3 9-15,9 3-9 0,-6-2 8 0,6 2-8 16,-3-8 0-16,3 3 0 0,3-3 8 0,3 2-8 16,0-4-10-16,3 2-4 0,3 0-1 0,-1 3 0 15,4-3-9 1,3 5-3-16,3-2 0 0,-3 2 0 0,3 3 6 0,-3 0 1 0,2 0 0 0,4 3 0 16,-3-1 20-16,3 4 0 0,-3 2 0 0,0 0 0 0,2-1 0 15,-5 1 0-15,3 3 0 0,0 2-11 0,0 0 11 16,0 3 0-16,-1-2 10 0,1-1-10 0,0 0 0 0,0-2 0 15,0-1 0-15,-3-2 0 0,2 0 0 0,-2 0 0 16,-3 0 0-16,0 0 0 0,-3 0 12 16,0-3-4-16,0 0-8 0,0 1 12 0,-3-1-2 0,0 0-1 15,-4-2 0-15,1-3 0 0,-6 0 19 0,0 0 3 16,0 0 1-16,3-3 0 0,-3-5 30 0,0 3 6 16,-3-3 2-16,-3-2 0 0,1-4-42 0,-4 1-8 15,0-5-1-15,-3-1-1 0,0 3-18 0,0-2 10 16,0-1-10-16,-3 3 8 0,0 0-8 0,0-2-9 15,3-3 9-15,1-1-13 0,-1 4-2 0,0-1 0 0,0-2 0 0,3 0 0 16,-3-3-101-16,0 0-21 0</inkml:trace>
  <inkml:trace contextRef="#ctx0" brushRef="#br0" timeOffset="132685.0937">20937 3662 1030 0,'0'0'29'0,"0"0"7"16,0 0-36-16,0 0 0 0,0 0 0 0,0 0 0 15,0 0 0-15,0 0 0 0,0 0 0 0,0 0 0 16,0 0 15-16,0 0-4 0,0 0-1 0,0-5 0 16,0 5 38-16,0 0 7 0,0 0 1 0,0 0 1 15,0 0-25-15,0 0-4 0,0 0-2 0,0 0 0 16,0 0-14-16,0 0-4 0,3 5 0 0,-3-5 0 0,0 0-8 16,0 0 0-16,0 0 0 0,0 0 8 0,0 0 4 15,3 8 1-15,0-6 0 0,-3 4 0 0,2-4 5 16,1 4 1-16,-3-1 0 0,3 0 0 0,-3 6-7 0,3-3 0 15,-3 0-1-15,0 2 0 0,3 4-3 0,-3-4 0 16,3 3 0-16,0 6 0 0,-3-6 4 0,3 6 0 16,-3-1 0-16,0 6 0 0,3-3-12 0,-3 3 0 0,3 0 0 0,0 2 0 15,-3 3 0-15,3 0 0 0,0 0-14 0,0 3 5 16,0 3 17-16,0-1 3 0,0 0 1 16,0 3 0-16,3 1-12 0,-3 1 0 0,3 4 0 15,0-1 0-15,-3-2 16 0,3-1-3 0,0 1 0 16,0 0 0-16,0 2-1 0,0 0-1 0,3 1 0 0,-3-1 0 15,0 3-2-15,-1-5 0 0,1 5 0 0,0-3 0 16,3 3 5-16,-3-3 1 0,0 6 0 0,3-6 0 16,-6 3-15-16,3 0 0 0,0 0-12 0,0-3 12 15,-3 3 0-15,3-2 8 0,-3 2 0 0,0-3 1 16,3-2-9-16,-3 2 0 0,0 0 0 0,3 1 0 16,-3-9 16-16,3 3 4 0,-3-2 0 0,3-1 1 15,-3-2-3-15,2 0-1 0,-2-3 0 0,3-3 0 16,-3 1-5-16,3 2-2 0,0-6 0 0,0 4 0 15,-3-3 2-15,3 0 1 0,0-3 0 0,-3 0 0 16,0 0-5-16,3-2-8 0,0-4 11 0,-3 1-11 16,0 0 18-16,0-5-3 0,0 2-1 0,-3-2 0 15,3-1-1-15,-3 1 0 0,3-3 0 0,-3 0 0 16,3 0-2-16,-3-3-1 0,3 3 0 0,0-3 0 16,0 0-10-16,-3 1 0 0,3-1 9 0,-3-5-9 0,0 0 22 15,0 0 0-15,0 0 0 0,3 3 0 0,-3-3-11 16,0 0-3-16,3 2 0 0,-3-2 0 0,0 0 0 15,0 0-8-15,0 0 12 0,0 0-4 0,0 0-8 16,0 0 0-16,0 0 9 0,0 0-9 0,0 0 0 0,0 0 0 16,0 0 0-16,0 0 0 0,0 0-8 0,0 0 0 15,0 0 0-15,0 0 0 16,0 0-17-16,0 0-3 0,0 0-1 0,-3-5 0 16,0 0-115-16,3-1-24 0,-3-2-4 0</inkml:trace>
  <inkml:trace contextRef="#ctx0" brushRef="#br0" timeOffset="134318.2809">21059 5244 1288 0,'0'0'27'0,"0"0"5"0,0 0-32 0,0 0 0 0,0 0 0 0,0 0 0 15,3 3 0-15,3-1 0 0,0 6 0 0,-4-8 0 16,4 0 0-16,0 3 0 0,0-3 0 0,0 3 0 15,0-3 32-15,0 0 0 0,0 0 0 0,0-3 0 16,0 3 0-16,3-3 0 0,0 3 0 0,0 0 0 16,0-5 14-16,0 2 2 0,3 1 1 0,0-4 0 15,-1 4-1-15,7-4-1 0,-3 1 0 0,0 0 0 16,3 0-14-16,0-3-2 0,0 2-1 0,2-2 0 16,1-2-15-16,3-1-3 0,0 1-1 0,0-1 0 0,3-2-3 15,-1 0-8-15,4 2 12 0,0-5-4 0,0 0-8 16,2 3 8-16,1 2-8 0,0-4 8 0,0 1-8 15,-1-1 0-15,4-4 0 0,-3 0 0 0,0 1 8 16,-1-1-8-16,4 1 12 0,-3-1-4 0,2 1-8 16,1-3 0-16,-3 0 9 0,3 2-9 0,-4-2 8 15,1-3-8-15,0 6 8 0,3-9-8 0,-4 3 9 0,1 3-9 16,3-3 12-16,-3 0-12 0,2 3 0 0,-2-8 0 16,3 5 0-16,-4-2 0 0,1 2 17 0,-3-5-3 15,-3 3-1-15,3-1 0 0,-4-2 2 0,1 3 0 0,3-4 0 16,-6 1 0-16,-1 0 0 0,1 3 0 0,-6-1 0 0,3 1 0 15,-3 2-5-15,0 0-1 0,0-2 0 0,-1 2 0 16,-2 0-9-16,0 0 0 0,0 0 9 0,0 3-9 16,-3-5 13-16,3 2-1 0,-3-2-1 0,0 2 0 15,-4 0-11-15,4 0 12 0,-3 3-12 0,0-3 12 16,0 3-12-16,-3 2 0 0,0 4 0 0,0-1 8 16,0 0-8-16,-3 0 0 0,3 3 0 0,-3-3 0 15,0 5 0-15,-3 1 0 0,3 2 8 0,-3-5-8 16,3 5 0-16,-3 2 0 0,0 4 9 0,3-6-9 15,-3 2 0-15,0 1 0 0,3 3 0 0,-3-4 0 16,3 4 0-16,-3-4 0 0,3 4 0 0,0 2 0 16,-3-6 0-16,3 1 0 0,0 0 0 0,-3 2 0 15,0 3 0-15,3-3 0 0,0-2 0 0,0 3 0 16,0 2 0-16,-3 0 0 0,3-6 0 0,0 4-8 16,-1-4 8-16,1 4 0 0,0-4 0 0,-3 6 0 15,0 0 0-15,0 0 0 0,0 0 0 0,0 0 0 16,0 0 0-16,0 0 0 0,0 0 0 0,0 0 0 0,0 0 0 15,0 0 0-15,0 0 0 0,0 0 0 0,0 0 0 16,0 0 0-16,0 0 0 0,0 0 0 0,0 0 0 16,0 0 0-16,0 0-8 0,0 0 8 0,0 0 0 0,0 0 0 15,0 0 0-15,0 0-8 0,3 3 8 0,-3-3 0 16,0 0 0-16,0 0 0 0,6 5 0 0,-6-5 0 0,0 0 0 16,3 6-8-16,-3-6 8 0,0 0 0 15,0 0 0-15,3 8 0 0,-3-8 0 0,3 7 0 0,-3-4 0 0,-3 5 0 16,3-8 0-16,0 0 0 0,0 0 0 0,0 5 0 15,-3 3 0-15,0 0 0 0,3 3 0 16,-3-3 0-16,0 2 0 0,3-2 0 0,-3 0 0 16,3 3 0-16,0-3 0 0,0 0 0 0,0 2 0 0,0 1 0 15,3-1 0-15,-3 1-8 0,3 5 8 0,0-6 0 16,0 4 0-16,3-1-8 0,-3 0 8 0,0 3 0 16,-3 0 0-16,3 5 0 0,0-5 0 0,0 5 0 15,0 0 0-15,0 3 0 0,0-3 0 0,3 0-8 16,-3 6 8-16,0-1 0 0,0 1 0 0,3 2-8 15,-3 0 8-15,0 0 0 0,3 5 0 0,-3-4 0 16,3-1 0-16,0 0-8 0,3-3 8 0,-3 3 0 16,3 6 0-16,-1-3 0 0,1 2 0 0,0-2 0 15,0 2 0-15,-3 3 0 0,3-5 0 0,-3 2 8 16,0 3-8-16,3 0 0 0,-3-5 0 0,3 5 0 16,-3 0 0-16,-3-2 0 0,3 2 0 0,-3-6 0 15,0 6 0-15,0-2 0 0,0 2 0 0,0-5 8 0,0 2-8 16,-3 3 0-16,0-5-8 0,3 2 8 0,-3-2 0 15,0 0 0-15,0-1 0 0,3 1 0 16,-3 0 0-16,0-3 0 0,3 0 0 0,0 6 0 0,0-9 0 16,-3 3 0-16,2-2 0 0,1-1 0 0,0 0 0 15,0-2 0-15,0 0 0 0,0-3 0 0,0 0 0 16,-3 1 0-16,3-4 0 0,3 1 8 0,-3-1-8 0,0 1 0 0,0-3 0 16,0 2 0-16,0-5 0 0,0 3 8 15,0-3-8-15,-3 1 8 0,3-1-8 0,0-3 0 16,0 4 0-16,-3-6 0 0,3 2 0 0,0 1 8 0,0-3-8 15,0 0 0-15,0 0 0 0,0-3 0 0,0 3 0 0,0 0 8 16,0-3-8-16,0 0 0 0,3 1 0 0,-3-1 0 16,-3-5 0-16,3 5 0 0,-3-5 0 0,3 5 8 15,-3-5-8-15,6 6 0 0,-6-6-11 0,0 0 11 16,3 2-42-16,-3-2-2 16,0 0-1-16,0 0 0 0,0 0-163 0,0 0-32 15</inkml:trace>
  <inkml:trace contextRef="#ctx0" brushRef="#br0" timeOffset="135057.6926">21324 6067 1440 0,'0'0'30'0,"0"0"6"0,-6-3-28 0,6 3-8 0,0 0 0 0,0 0 0 16,0 0 11-16,0 0 1 0,0 0 0 0,0 0 0 16,-6 3-12-16,6-3 8 0,0 0-8 0,0 0 8 15,0 0 0-15,0 0 0 0,-3 5 0 0,3-5 0 16,0 0 16-16,0 0 2 0,0 0 1 0,0 0 0 15,0 5 0-15,3 1 0 0,0-1 0 0,-3-5 0 16,6 5 9-16,0-2 1 0,2 0 1 0,-2-3 0 16,6 2 0-16,-3 1 0 0,3 0 0 0,3-1 0 15,0 1-9-15,3-3-1 0,0 3-1 0,2-3 0 16,4 2-3-16,3-2-1 0,0 0 0 0,3 0 0 16,-1 3-12-16,4-3-3 0,3 0 0 0,0 0 0 15,-1 0 0-15,7-3 0 0,0 3 0 0,2-5 0 16,1 2 5-16,3-2 1 0,-1 0 0 0,4 2 0 0,-1-2-4 15,1-1-1-15,0 1 0 0,-1 0 0 16,1 0 3-16,-1-1 0 0,1-2 0 0,3 3 0 16,-4 0 5-16,1-3 2 0,-1 3 0 0,1-1 0 0,-3 1-11 15,-1-3-8-15,-2 0 9 0,0 3-9 0,-7-3 32 16,4 0 1-16,-6 0 0 0,-1 3 0 0,1-3-33 0,-3 0 0 16,-3 2 0-16,2-1 0 0,-5 1 0 0,0 1 0 15,0-3 0-15,-4 3 0 0,-2-1 0 0,-3 4 0 0,0-6 0 16,-3 3 0-16,-3 2 13 0,0 0-4 0,0 1-1 0,-6-4 0 15,0 4-8-15,-1 2 0 0,1-3 0 0,-6 3 0 16,0 0 0-16,0 0-11 0,0 0 3 0,0 0 0 16,0 0-28-1,-6-5-4-15,4-1-2 0,-4 4 0 0,0-6-8 16,-3 3-2-16,0-1 0 0,-3-2 0 0,0 3-120 16,0 0-24-16</inkml:trace>
  <inkml:trace contextRef="#ctx0" brushRef="#br0" timeOffset="135987.8993">22139 4789 224 0,'0'0'0'0,"0"0"12"0,0 0-12 0,0 0 0 0,0 0 0 0,0 0 0 16,0 0 18-16,0 0 1 0,0 0 0 0,0 0 0 15,0 0 69-15,0 0 13 0,0 0 3 0,0 0 1 16,0 0 8-16,0 0 2 0,0 0 0 0,0 0 0 16,0 0-35-16,0 0-6 0,0 0-2 0,0 0 0 15,0 0-37-15,0 0-8 0,0 0-2 0,0 0 0 16,0 0 11-16,0 0 3 0,0 0 0 0,0 0 0 16,0 0-28-16,0 0-11 0,0 0 8 0,0 0-8 15,0 0 17-15,3 5-1 0,0 1-1 0,0-4 0 16,3 1-1-16,-3 2 0 0,3 3 0 0,0-3 0 15,3 1-1-15,-3 2 0 0,3 0 0 0,0-3 0 16,0 3 1-16,2 0 0 0,1 0 0 0,-3-3 0 16,6 3 2-16,0 0 1 0,3 2 0 0,-3 1 0 0,3-3 2 15,0 2 0-15,-4 1 0 0,7 0 0 0,0 2-9 16,-3 0-2-16,6 0 0 0,-3 1 0 0,-1-4-8 16,1 3 8-16,0-2-8 0,0 2 8 0,3-2 0 0,-3 2 0 15,2 0 0-15,-2 0 0 0,3 1-8 0,3 2 8 16,-3-3-8-16,2 3 8 0,-2 0-8 0,0-1 0 0,0 4 0 15,0-3 0-15,-3 0 0 0,2 0 8 0,1-1-8 16,-3 4 0-16,3-3 13 0,-3 0-2 0,-1 0-1 0,1 2 0 16,3-2 2-16,-3 3 1 0,3-9 0 15,0 6 0-15,-4-3-4 0,7-2-1 0,-3-1 0 0,-3 1 0 16,3 2 2-16,-1-2 0 0,1-1 0 0,0-2 0 16,-3 3-10-16,0-3 0 0,0 0 0 0,-4-3 0 15,1 3 0-15,-3 0 0 0,0-3 0 0,-3 0 0 16,0 1 10-16,0-1-10 0,0-2 12 0,-3-1-12 15,0 1 11-15,-1 0-11 0,-2-1 10 0,0 1-10 16,0 2 8-16,-6-5-8 0,0 0 0 0,0 0 0 16,3 3 8-16,-3-3-8 0,0 0 0 0,0 0 9 15,0 0-9-15,0 0 0 0,0 0 9 0,0 0-9 16,0 0 8-16,0 0-8 0,0 0 8 0,0 0-8 16,0 0 0-16,0 0 0 0,0 0 0 0,0 0 0 15,0 0-18-15,0 0-5 0,0 0-1 0,0 0 0 16,0 0-22-16,-3-5-5 0,-3 2-1 0,3-2 0 15,-3-1-32-15,1 1-6 0,-1 0-2 0</inkml:trace>
  <inkml:trace contextRef="#ctx0" brushRef="#br0" timeOffset="136798.9986">22800 5157 968 0,'0'0'20'0,"0"0"5"0,0 0-25 0,0 0 0 0,0 0 0 0,0 0 0 16,0 0-49-16,0 0-15 0,3-3-4 0,-3 3 0 16,0 0 82-16,0-5 16 0,3 0 3 0,0-1 1 15,-3 4 58-15,3-6 11 0,0 2 2 0,-3 1 1 16,3-6-43-16,-3 4-9 0,3-1-2 0,-3 2 0 16,0 1-32-16,0 5-6 0,3-8-2 0,-3 3 0 15,0-1-3-15,3 1-1 0,-3 0 0 0,0-3 0 16,3 3-8-16,-3-1 0 0,3-2 0 0,-3 3 0 0,0 3 0 0,3-1-12 15,-3 3 4-15,0-5 8 16,0-1-14-16,0 6 5 0,3-5 1 0,-3 2 0 0,-3-2 16 0,3 5 4 0,3-5 1 16,-3 5 0-1,0-6 27-15,0 4 6 0,0 2 1 0,0-5 0 0,0 5-16 0,-3-3-3 16,-3 0-1-16,6 3 0 0,0 0 1 0,-3-5 1 16,3 5 0-16,-6-3 0 0,6 3-29 0,0 0 0 0,-6 0 0 0,0-2 0 15,0 2 10-15,0-3-1 0,0 3 0 0,-3-3 0 16,0 3 2-16,0 3 0 0,0-3 0 0,0 3 0 15,0-1-1-15,0 4 0 16,1-4 0-16,-4 4 0 0,3-1 2 0,-3-3 0 0,3 1 0 0,-3 2 0 16,3 3 7-16,-3-2 1 0,3 2 1 15,-3 0 0-15,0-3-21 0,0 3-20 16,1-3 4-16,-1 3 1 0,0 0 15 0,0-3 0 0,-3 3 0 0,3-3 0 16,0 6 0-16,3-6 0 0,-3 1 0 15,3-1 0-15,0 0 15 0,4-2-1 0,5-3 0 0,0 0 0 16,0 0-4-16,0 0-1 0,0 0 0 0,0 0 0 15,0 0-1-15,0 0 0 0,0 0 0 0,0 0 0 16,0 0-8-16,5 0 10 0,1 0-10 0,0 0 10 16,3 0-10-16,-3 0 0 0,3 2 0 0,0 1 0 15,0-3 0-15,0 8 0 0,0-8 0 0,0 3 0 16,0-1 0-16,0 1 0 0,0 0 0 0,0-1 0 16,2 4 0-16,1-4 0 0,0 1 0 0,0 2 0 15,0-2-9-15,0 2 9 0,3-5 0 0,-3 3 0 16,0-1 0-16,3 4 0 0,-4-4 0 0,-2 1 0 15,3 0 0-15,-3-1 0 0,0 1 0 0,0 0 0 16,0-1-9-16,-3 1 9 0,0 2 0 0,0-2-9 16,0-1 9-16,0 4-10 0,-3-1 10 0,0 0-10 15,3 1 2-15,-6-1 0 0,3 3 0 0,-3 0 0 16,3-3-45-16,-3 3-9 0,0 0-2 0</inkml:trace>
  <inkml:trace contextRef="#ctx0" brushRef="#br0" timeOffset="140241.0628">10510 9075 1569 0,'0'0'66'0,"0"0"-53"15,0 0 14-15,0 0 2 0,0 0 1 0,0 0 0 16,0 0-30-16,0 8 0 0,3 0 0 0,0 0 0 16,-3 3 0-16,3-3-8 0,-3 2 8 0,0 1 0 15,0-1 0-15,0 1 0 0,0-1 0 0,0 1 0 16,3 2 0-16,0 1 0 0,0 4 9 0,0 1-9 16,2 2 23-16,1 0-1 0,0 5 0 0,3 6 0 15,0 2-10-15,0 6-3 0,3 5 0 0,0 0 0 16,3 8-9-16,-3 3 0 0,3 4 0 0,-3 4 0 15,2 2 0-15,-2 3 8 0,0 0-8 0,6-3 8 16,-3 3-8-16,3-6 0 0,3 1 0 0,-3-4 0 0,2-1 0 16,1-4 0-16,6-7 0 0,0-3 0 0,0-3 0 15,-1-2 0-15,7-6 0 0,0 3 0 0,0-5 16 16,2-5 5-16,4-1 1 0,-3-5 0 0,2-2-14 16,1-3-8-16,0-3 10 0,2-3-10 0,4-2 18 0,0-2-2 15,-1-4-1-15,-2-2 0 0,3 3-24 0,-1-3-5 16,1 0-1-16,0 0 0 15,-4-3-94-15,4 3-19 0,-3 0-4 0</inkml:trace>
  <inkml:trace contextRef="#ctx0" brushRef="#br0" timeOffset="140989.5767">13156 10128 1744 0,'0'0'36'0,"0"0"8"0,0 0-35 0,0 0-9 0,0 0 0 0,0 0 0 16,0 0 28-16,0 0 3 0,0 0 1 0,0 0 0 16,0 6-12-16,0-6-1 0,-3 7-1 0,3-1 0 15,-3 2 5-15,3 0 1 0,0-3 0 0,0 6 0 16,0-4 10-16,0 4 2 0,0 0 1 0,0 2 0 16,0 3-23-16,0 0-5 0,0 2-1 0,3 3 0 15,0 0 5-15,0 6 1 0,0-1 0 0,0 3 0 16,3 3 2-16,-3 3 1 0,3-1 0 0,-3 0 0 15,3 6 2-15,-3 0 0 0,0 2 0 0,0 3 0 16,-1-3-10-16,4 1-1 0,-3-1-8 0,0-2 12 16,0-3-12-16,0-3 9 0,0-5-9 0,-3 0 8 15,3-2-8-15,0-3 0 0,0-3 9 0,-3 0-9 16,3-5 8-16,-3-3-8 0,0-2 8 0,3-1-8 16,-3-4 9-16,0-6-9 0,0 0 12 0,0 0-12 15,0 0-10-15,0-6-9 0,0-2-1 0,0-2-1 16,0-3-32-16,0-3-7 0,0 0 0 0,0-5-1 15,0-1-131-15,-3-1-27 0</inkml:trace>
  <inkml:trace contextRef="#ctx0" brushRef="#br0" timeOffset="142984.277">13120 10110 2120 0,'0'0'60'0,"0"0"13"0,0 0-58 0,0 0-15 0,0 0 0 0,0 0 0 16,0 5 0-16,3 0 0 0,-3 3 0 0,3-2 0 16,-3-6-14-16,0 0 4 0,3 2 1 0,0 1 0 15,3-1 9-15,-3 1-10 0,-3-3 10 0,6 0-10 16,0 0 10-16,0 0 0 0,0-3 0 0,0 3 0 15,0 0 0-15,0-2 9 0,0 2-1 0,3-3-8 16,-4 3 15-16,4 0-4 0,0-2-1 0,0 2 0 16,0 2-10-16,0-2 0 0,3 3 0 0,-3-3 8 0,6 0-8 15,-3 2 0-15,3-2 0 0,0 3 0 16,2-3 0-16,1 0 0 0,3 0 0 0,0 0 0 0,0-3 0 16,3 1 0-16,-1-1 0 0,1 1 0 15,3-1 0-15,0-2 0 0,0-1 0 0,-1 1 0 0,4-3 0 0,-3 0 0 16,3-2 0-16,-1-1 0 0,4-2 8 0,-3 0-8 15,6-1 0-15,-4-2 8 0,1-2-8 0,0-1 10 16,3 1-10-16,-4 2 10 16,-2-3-10-16,6 1 10 0,-6 2-10 0,-1-2 10 0,4-1-2 0,-3 3-8 0,0-2 12 15,-1-1-4-15,1 1-8 0,3-4 0 0,-3 1 0 16,-1 0 0-16,-2 0 9 0,0 0-9 0,-3-3 10 16,3 0-10-16,-4 0 13 0,1 1-3 15,-3-1-1-15,0-3 0 0,3 3 10 0,-6-2 1 0,2 0 1 0,-2 2 0 16,0 0-21-16,-3 0 0 0,3 0 0 0,-3 3 0 15,-3 0 0-15,3-3-12 0,-4 0 2 0,1 0 0 16,3 1 10-16,-3-1 0 0,0 3 0 0,0-3 8 16,0 0-8-16,-3 0 12 0,3 3-4 0,0 0 0 15,-3 0-8-15,-1 0 0 0,1 2 0 0,0 1 0 16,0 2 0-16,0-3 0 0,-3 6 0 0,0 0 0 16,3-1 0-16,-3 1 0 0,0 3 0 0,-3-1 0 15,3 0 0-15,-3 4 0 0,0 1 0 0,-3-2 0 16,3 3 0-16,0 0 0 0,-3-1 0 0,3 1 0 15,-3 3 0-15,0 2 0 0,0 0 0 0,0 0 8 16,0-6-8-16,0 6 0 0,0-2 8 0,0 2-8 0,0 0 0 16,0 0 8-16,0 0-8 0,0 0 0 0,0 0 0 0,0 0 0 15,0 0 0-15,0 0 0 0,0 0 0 0,0 0 0 16,0 0 0-16,0 0 0 16,0 0 0-16,0 0 0 0,3-6 0 0,-3 6 0 0,3-2 0 0,3-1 0 15,-3 0 0-15,0 1 0 0,3-1 0 0,-3 0 0 16,2 1 0-16,1-1 0 0,-3-2 0 0,3 2 0 15,3-2 0-15,-3 2 0 0,0 1 0 0,0-1-8 16,3 0 8-16,0 1 0 0,0-1 0 0,3 0 0 16,-3 1 0-16,3-1 0 0,0 0 0 0,2 1 0 0,-2-1 0 15,3 3 0-15,3-3 0 16,0 1 8-16,3-1-8 0,0-2 0 0,-3 5 0 0,2-3-10 16,4 1 1-16,0 2 0 0,0-3 9 0,0 3 0 0,5 0 0 15,-2-3-8-15,3-2 8 0,0 2 0 0,-1-2 0 16,4 5 8-16,0-5-8 0,0 2 0 0,2 1 0 0,-2-1 0 15,3 0 0-15,0 1 0 16,-1-1 0-16,1 0-12 0,0-2 12 0,-1 2 0 0,4-2 0 0,-3 2 0 16,-3 1 0-16,2-1 9 0,-2-2-9 0,-3 2 0 15,0 1 0-15,-1-1 0 0,4 0 0 16,-6 1-9-16,3-4 9 0,-1 4 0 0,-5-1 8 0,3 0-8 16,-3 1 0-16,3-1 0 0,-4-2 0 0,1 2 8 15,-3 0-8-15,-3 1 0 0,3-1-8 0,-3 1 8 16,-3-1 0-16,-1 0 0 0,-2 1 0 0,0 2 0 15,-3 0 0-15,-3 0 0 0,3 0 0 0,-3 0 0 16,0 0 0-16,-3 2 0 0,-3-2 0 0,0 0 0 0,0 0 0 16,0 0 0-16,6 3 0 0,-6-3 0 15,3 3 0-15,-3-3 0 0,0 0 0 0,6 2 0 0,-3 3 0 16,-3-5 0-16,0 0 0 0,3 6 0 16,0-1 0-16,0 0 0 0,0 1 0 0,-3 2 0 0,3 0 8 0,0 2 0 15,-3-2 0-15,0 0 0 16,3 3-8-16,-3-1-12 0,0 1 4 0,3-1 0 0,-3 4 8 0,0 1 0 15,0 1 0-15,0 3 0 16,0-1 0-16,0 4 0 0,3-4 0 0,-3 3-8 0,0 3 8 0,0 0 0 16,3 0 0-16,-3 5 0 0,0 0 0 15,3 0 0-15,-3 3 0 0,0-1 8 0,0 1-8 0,2 3 0 0,-2-1-8 16,3 0 8 0,-3 3 0-16,3 0 0 0,0 1 0 0,-3 1 0 0,3 4 0 0,-3-4 0 15,3 4 0-15,-3-4 8 0,3 1-8 0,0 2 0 16,0 1-8-16,0-1 8 0,0 0 0 0,3 1 0 0,-3-1 0 0,3-2 0 15,-3 2 0-15,3 0 0 16,-3 1 0-16,0-4 0 0,3 1 0 0,-3-3 0 0,0-3 0 0,-3 1 0 16,3-1 0-16,-3-5 14 15,0 3-3-15,0-3-1 0,0 0-10 0,0-2 0 0,0-1 0 0,-3-2 0 16,3-3 0-16,-3-2 0 0,0 2 8 16,3-5-8-16,-3 0 8 0,0-1-8 0,0 1 12 0,0-2-4 15,0 1-8-15,0-1 0 0,0-1 9 0,3 0-9 16,0-2 0-16,-3 2 0 0,0-2 0 0,3 2 8 15,-3-3-8-15,3 4 0 0,0-4 0 0,0 3 0 16,0-2 0-16,0 2 8 0,0-2-8 0,0-1 0 16,0 4 0-16,0-6 0 0,0 2 0 0,0-2 8 0,3 3-8 15,-3-1 0-15,0-2 8 0,-3 3-8 16,0-3 0-16,0 0 9 0,0 2-9 0,0-2 0 0,0 0 16 16,0 0-3-16,0 0-1 0,0-3 0 15,0 3-1-15,3-8-1 0,-6 5 0 0,1 1 0 0,2 2-10 0,0-3 0 16,-3 0 9-16,3 1-9 15,3-6 0-15,-6 5 9 0,3-2-9 0,3-3 0 0,0 0 8 0,-6 5-8 16,0 0 0-16,0 0 0 16,6-5 0-16,-6 3 0 0,6-3 0 0,-6 3 0 0,6-3 0 0,-9 2 0 15,3-2 0-15,0 3 0 0,-3-3 0 16,3 3 0-16,-3-3 0 0,3 2 0 0,-3-2 0 0,0 3 0 0,1-3-9 16,-1 3 9-1,-3-1-12-15,-3-2 2 0,0 0 1 0,-3 3 0 0,0-3-3 0,-3 3-1 0,1-3 0 0,-4 2 0 16,-3 1-5-1,3-3-1-15,-3 0 0 0,-2 2 0 0,2 1-2 0,-3 0-1 0,3-1 0 0,-3-2 0 16,-2 3 10-16,-1 0 1 16,-3-1 1-16,1 1 0 0,-4 2 2 0,3-2 0 0,-3 2 0 0,4 0 0 15,-1 1-2-15,-3-4 0 0,4 4 0 0,-1-4 0 16,-3 4 10-16,0-1-13 0,-2-2 5 0,2 2 8 16,-3 0-15-16,4 0 5 0,-4-2 1 0,3 2 0 15,-2 1-5-15,2-1-1 0,-3 0 0 0,1 1 0 16,-4-1 15-16,3 0 0 0,-2-2 9 0,2 2-9 15,0-2 0-15,1 2 0 0,-1 0 0 0,-3 1 0 16,4 2 0-16,-1-3 0 0,0 3 0 0,4 0 0 16,-4-3 0-16,3 0 0 0,1 3 0 0,-4-2 0 15,3-1 0-15,-2 3 0 0,2-3 0 0,-3 0 0 16,3 1 12-16,1-1-3 0,-1 3-1 0,0 0 0 16,1 2-8-16,2-4 0 0,-3-1 0 0,4 0 0 0,-1-2 0 15,-3 5 0-15,3-3 0 0,-2 0 0 16,-1 1 0-16,3-1-11 0,1 0 3 0,-1 1 0 0,0-1 8 0,3 0 0 15,1 0 0-15,-1-2-8 16,3 2 8-16,-3-2 8 0,4 2-8 0,-4 1 11 0,3-1-11 0,3-2 12 16,1 2-12-16,2 0 12 15,0 0-12-15,0-2 0 0,3 2 0 0,3 1 0 16,-2-4 0-16,2 1 0 0,0 0 0 0,0-3 0 0,3-3 0 16,0 3 0-16,0-3 0 0,3 3 0 0,1-2 0 15,-1-1 0-15,0 0 0 0,3 1 0 16,0-1-43-16,0 0-4 0,0 1-1 0,3-1 0 15,0 1-105-15,-3-4-22 0</inkml:trace>
  <inkml:trace contextRef="#ctx0" brushRef="#br0" timeOffset="148988.7703">15698 10303 1394 0,'0'0'59'0,"0"0"-47"16,0 0-2-16,0 0 0 0,0 0 0 0,0 0 0 15,0 0-26-15,0 0-4 0,0 0-2 0,0-5 0 16,0 5 8-16,0-6 2 0,0 1 0 0,0 0 0 15,0 5 12-15,0-6 0 0,0 1 12 0,-3 0-12 16,0 2 21-16,3-2-2 0,-3 2-1 0,3 3 0 0,0-5 2 16,-3 0 1-16,0-1 0 0,3 4 0 15,-3-4 11-15,3 6 3 0,-3-5 0 0,3 5 0 0,-3-2 0 0,0-4 0 16,3 4 0-16,-3-4 0 16,0 1-13-16,3 0-2 0,-3-1-1 0,3 1 0 0,0 5 2 0,-3-3 1 15,3-2 0-15,0 5 0 0,-3-2-34 0,3 2-6 16,0 0-2-16,-3-6 0 15,0 4 32-15,3 2 7 0,-3-6 1 0,3 6 0 16,0 0-20-16,0 0 0 0,0 0 0 0,0 0 0 0,0 0 0 0,0 0 0 16,0 0 0-16,0 0 0 0,0 0 0 0,0 0 13 15,0 0-4-15,0 0-1 16,0 0-8-16,-3 8 0 0,3 0 0 0,0 0 0 0,0 0 0 16,0 0 10-16,3 3-10 0,3-3 10 0,-3 2-10 0,3 1 0 0,0-3 0 0,0 0 0 15,3-1 0-15,-3-1 0 0,3-1 9 0,0 0-9 16,0 1 10-16,3-4-2 0,-3-2-8 0,-1 0 12 15,1 0 3-15,0 0 0 0,3 0 0 0,-3 0 0 16,0-2 8-16,0-1 1 0,0-2 1 16,0 2 0-16,0-2-12 0,-3-1-2 0,3 1-1 0,-3 0 0 15,0 0-10-15,0-3 8 0,-3 2-8 0,-3-2 8 16,2 3 10-16,-2 0 2 0,-2 0 0 16,2-1 0-16,-3 1 9 0,-3 0 3 0,0 2 0 0,0-2 0 15,-3 2-32-15,3 0-10 0,-3 1 0 0,3-1 0 16,0 3 10-16,-3 0 0 0,3 3 0 0,0-3 0 15,0 2 0-15,6-2 0 0,-6 3 0 0,6-3 0 16,0 0 0-16,-6 3 0 0,6-3 0 0,-6 2 0 0,6-2 0 16,0 0 9-16,0 0 0 0,-6 6 0 0,3-1-20 15,3 0-4-15,-3 1-1 0,3 2 0 16,0-8 16-16,3 5 0 0,-3-5-10 0,0 5 10 16,3-2 0-16,0 2-9 0,3-2 9 0,-3-1 0 15,0 1 0-15,3 0-8 0,-3-1 8 0,3 1 0 16,0 0 0-16,-3-3 0 0,3 0 0 0,0 0 0 0,0 0-9 0,0 0 9 15,0 0-13-15,0 0 5 16,0-3 8-16,-3 3 11 0,3-3-3 0,-6 3 0 0,0 0-8 0,6 0-11 16,-3-2 3-16,-3 2 0 15,0 0 32-15,0 0 6 0,0 0 2 0,0-6 0 0,0 1-32 0,0 0 0 16,-6-1 0-16,3 1 0 0,-3 3 0 0,0-4 0 16,0 4 0-16,-3-1 0 0,3 0 0 0,0 1 0 0,-3-4-11 15,3 4 11-15,-3-1-12 0,3 0 12 0,0 1-12 16,0-1 12-16,0 3-10 0,6 0 10 0,-6 0 0 15,0 0-9-15,0 0 9 0,1 3-10 0,5-3 10 16,-6 2-10-16,6-2 10 16,-6 6 0-16,6-6-9 0,-6 2 9 0,6-2 0 0,-3 6-9 15,3-6 9-15,-3 8 0 0,3-3-16 0,0 0 4 0,0 3 1 0,3-3 0 16,-3 1-5-16,0-6-2 16,3 2 0-16,0 4 0 0,-3-6 7 0,3 2 2 0,0 4 0 0,-3-6 0 15,6 2 9-15,-6-2-13 0,3 0 5 0,-3 0 8 16,5 3 0-16,-5-3 0 0,6-3 0 0,-3 1 0 15,0-4 0-15,-3 6 0 0,3-5 10 0,0 0-10 16,-3-1 0-16,0-2 0 0,0 3 0 0,0 0 0 16,0 0 11-16,-3-3-2 0,0 0 0 0,0 2 0 0,0 1-9 15,0 0 0-15,0 0 9 0,0 2-9 16,-2-2 0-16,2 2 0 0,0-2 0 0,3 5 0 16,-3-3-11-16,3 3 0 0,0 0 0 0,0 0 0 0,0 0-5 0,0 0 0 15,0 0-1-15,0 0 0 0,0 0-2 0,0 0 0 16,0 0 0-16,0 0 0 15,0 0-90-15,0 0-19 0,0 0-3 0</inkml:trace>
  <inkml:trace contextRef="#ctx0" brushRef="#br0" timeOffset="150058.364">15796 10171 1400 0,'-6'5'40'0,"6"-5"8"15,-3 5-39-15,3-5-9 0,-3 5 0 0,-3-2 0 16,6-3 0-16,-3 5 0 0,-3-2 0 0,6-3 8 0,-6 3-8 0,6-3 0 16,-3 2 0-16,3-2 0 0,-6 6 0 0,6-6 0 15,0 0 0-15,-6 2 0 0,6-2 12 0,-6 3 0 16,6-3 0-16,-3 3 0 0,3-3 32 0,0 0 8 16,0 0 0-16,-5 2 1 0,-1 1-29 0,6-3-5 15,0 0-2-15,-6 0 0 0,-3 0-1 0,9 0 0 0,-6 0 0 16,6 0 0-16,0 0 8 0,-6-3 0 0,0 3 1 0,6 0 0 15,0 0-1-15,-9 3-1 0,3-3 0 0,-3 3 0 16,3-3-11-16,-3 0-1 0,3 0-1 0,0 0 0 16,0 0-10-16,-3 2 0 0,0-2 0 15,1 3 0-15,-1-1 0 0,0 1 0 0,0 0 0 0,-3-3 8 16,3 2-8-16,-3 4 0 0,0-4 0 16,0 1 0-16,-3 0 8 0,3-1 0 0,-3 1 0 0,1 0 0 15,2-1 9-15,-3 1 2 0,3 2 0 16,0-2 0-16,-3-1-19 0,3 1 0 0,-3 0 0 15,3-3 0-15,1 2 9 0,-4 1-9 0,3 0 0 0,0-1 9 16,-3-2-1-16,3 0 0 0,-3 0 0 0,3 0 0 16,-3 0-8-16,0 0 8 0,1 0-8 0,-1 0 8 15,-3 0-8-15,3 0 0 0,3 0 0 0,-3 0 0 16,0 3 0-16,-3 0 0 0,1-3 0 0,-1 2 0 0,3 1 0 0,0 0 0 16,-3-1 0-16,3 1 0 15,0-1 8-15,0 1-8 0,-2 0 8 0,5-1-8 0,0-2 17 0,0 3-1 16,3 0-1-16,-3-1 0 15,3-2 7-15,-6 3 2 0,0 0 0 0,0-1 0 0,1-2-16 0,-4 3-8 16,3-3 10-16,-3 3-10 16,3-3 0-16,-3 0 0 0,3 0 0 0,0 0 0 0,4 0 0 15,-4 0 0-15,0 0 0 0,-3 0 0 16,3 0 0-16,0 0 0 0,0 0 0 0,0 0 0 16,1 0 0-16,-1 0 0 0,0 0 0 0,0 0-10 0,0 0 10 15,3 0 0-15,-3 2 0 0,0-2 0 0,3 0 0 0,-2 0 0 16,-1 3 0-16,0-3-8 15,0 3 8-15,0-1 0 0,0 1 0 0,0-1 0 0,0 1 0 0,0 0 9 16,1-1-1-16,-1 1-8 0,3 0 0 0,0-1 0 16,0 1 0-16,3 0 0 0,-3-1 0 0,3 1 0 0,0-3 0 0,0 3 0 15,3-1-9-15,-3-2-9 0,1 3-2 0,-1-1 0 16,3-2 20-16,0 0-10 0,0 0 10 0,0 0-8 16,3 0 8-16,-3 3 0 0,0-3 0 0,6 0 0 15,-6 3 0-15,6-3 0 0,0 0 0 0,-3 0 0 16,3 0 0-16,0 0 0 0,0 0 0 0,0 0 0 15,0 0 0-15,0 0 0 0,0 0-9 0,-6 5 9 16,6-5-10-16,0 0 10 0,0 0-13 0,0 0 5 16,-6 0-6-16,6 0-1 0,0 0 0 0,0 0 0 15,0 0-1-15,0 0-1 0,0 0 0 0,-3 3 0 16,3-3-112-16,0 0-23 16,0 0-4-16</inkml:trace>
  <inkml:trace contextRef="#ctx0" brushRef="#br0" timeOffset="150703.0755">14385 10141 1674 0,'0'0'36'0,"0"0"8"0,0 0 2 0,0 0 2 0,0 0-39 0,0 0-9 0,0 0 0 0,0 0 0 15,-3 6-13-15,-3-1-5 0,0 0-1 0,0 1 0 16,3-4 7-16,-3 4 0 0,6-6 1 0,-6 5 0 31,3 0-13-31,-2 0-4 0,-1-2 0 0,0 2 0 0,0 1 28 0,6-6 8 0,-6 5 0 0,0-2 0 16,-3-1 14-16,3 4 3 0,0-4 1 0,-3 4 0 15,3-4-3-15,-3 3-1 0,0-2 0 0,0 0 0 16,0 2-9-16,0-2-1 0,0 2-1 0,-2-2 0 16,2 5-11-16,-3-3 0 0,3-3 9 0,-3 6-9 15,3-2 0-15,-3 2 8 0,3 0-8 0,-3 0 0 16,3-1 20-16,0 4-1 0,0 0 0 0,0-3 0 16,1 0-19-16,-1 2 0 0,0 1 0 0,3-3 0 15,0 0 0-15,3-1 0 0,-3 1 0 0,6-2 0 0,0-6 0 16,-3 8 0-16,3-8 0 0,3 5 0 15,-3-5-15-15,3 8-9 0,3 0-3 0,-3-3 0 16,3 0 16-16,0-2 11 0,0 2-13 0,3-2 5 16,-3 0 8-16,2-1 0 0,-2-2 0 0,3 3 0 0,0-3 0 15,0 0 0-15,0 0 0 0,0 0 8 16,0-3-8-16,-3 3 12 0,3-2-4 0,0 2 0 16,-3-3-8-16,0 0 0 0,3 1 0 0,-3 2 8 15,0-3-8-15,-1-2 0 0,-2 2 0 0,0 0 8 0,0 1 9 0,0-3 3 16,0 2 0-16,0-2 0 15,-3-3-11-15,0 2-1 0,0-2-8 0,-3 0 12 0,0 1 7 0,0-4 1 16,3 0 0-16,-3 3 0 0,0-2-3 16,0-1 0-16,-2 1 0 0,2-1 0 0,-3 3-17 0,3-2 0 0,0-1 0 0,0 0 0 15,0 3 0 1,0-2 0-16,0 5 0 0,3-3 0 16,-3 2-20-16,3 1-7 0,0 5-1 0,0-5-1 15,0 0-119-15,0-1-23 0</inkml:trace>
  <inkml:trace contextRef="#ctx0" brushRef="#br0" timeOffset="151333.5724">14147 10348 1196 0,'0'0'24'0,"0"0"8"0,0 0-32 0,0 0 0 0,0 0 0 0,0 0 0 16,0 0 66-16,0 0 7 0,0 0 2 0,0 0 0 15,0 0-26-15,0 0-5 0,0 0 0 0,-3 5-1 16,0 0-35-16,3-5-8 0,-3 6 0 16,-3-1 0-16,3 3 0 0,-3-3-16 0,3 1 4 0,0-1 1 15,-3 3 11-15,3 0 0 0,0 0 8 0,0 0-8 16,0 0 0-16,3 2 0 0,-3-2 0 0,3 3 0 15,-3-3 0-15,3 0 0 0,3-1 0 0,-3-1 0 16,3 2 0-16,0-3 8 0,0 0-8 0,0-2 0 16,-3-3 16-16,3 3 0 0,0-3-1 0,3 0 0 15,0 0 4-15,-3-3 1 0,6 3 0 0,-3-5 0 16,0 2 10-16,0-2 2 0,0-1 1 0,0 1 0 16,-3-3-19-16,3-2-4 0,-3-1-1 0,0 3 0 15,0-3-9-15,-3 1 12 0,3-1-12 0,0 1 12 16,-3 2-4-16,0 0 0 0,0 0 0 0,-3 3 0 15,0-1 1-15,3 6 0 0,-6-2 0 0,0 2 0 0,0 2-9 0,0 1 0 16,0 2 0-16,0 1 8 16,-3 1-8-16,3 4 0 0,-3 0 0 0,0-3 0 0,6 2 0 0,-3 1-11 15,3-1 11-15,0 1-8 16,0-3 8-16,3 0 0 0,0 0 0 0,0-3 0 0,3 0-9 0,-3-5 9 16,0 0-10-16,6 3 10 15,-3-3-21-15,3 0 1 0,-3-3 1 0</inkml:trace>
  <inkml:trace contextRef="#ctx0" brushRef="#br0" timeOffset="153805.2025">14207 10843 1026 0,'0'0'21'0,"0"0"5"0,0 0-26 0,0 0 0 0,0-6 0 0,-3 1 0 16,3-3 43-16,0 3 3 0,0 0 1 0,0-1 0 16,-3-2-20-16,3 6-4 0,0 2-1 0,0 0 0 15,0 0-11-15,0-6-3 0,0 6 0 0,0 0 0 16,-3-5-8-16,3 5 0 0,0 0 0 0,0 0-11 15,0 0 11-15,0 0 0 0,0 0 0 0,0 0 0 16,0 0 0-16,0 0 8 0,0 0-8 0,-3 5 11 16,0 1-11-16,3-1 12 0,0 3-12 0,0-3 12 0,0 3-12 15,0 0 8-15,0-3-8 0,0 3 8 16,3 0-8-16,0-2 0 0,0 1 0 0,0-1 0 0,0-1 0 0,0 0 0 16,-3-5-9-16,5 3 9 15,-5-3 0-15,3 3 0 0,3-1 0 0,-6-2 0 0,0 0 0 0,3 0 0 16,3 0 0-16,0 0 9 15,0 0 3-15,-6 0 0 0,6-2 0 0,-3-1 0 0,0-2 6 0,0 2 2 16,3-2 0-16,-3 2 0 16,-3-2-4-16,3 0 0 0,-3-3 0 0,0 2 0 0,0 1 9 0,0 0 2 15,-3-1 0-15,3-2 0 16,-3 3-7-16,0-3 0 0,0 0-1 0,-3 3 0 0,3 0-9 0,-3-1-2 16,0 4 0-16,6 2 0 0,-6 0-8 15,-3 0-11-15,3 0 3 0,1 2 0 0,-4-2 8 0,3 3 0 0,-3 2 0 16,3 3 0-16,-3-2 0 15,3 2-10-15,0-3 10 0,3 0-10 0,-3 3 10 0,3 0 0 0,0 0 0 16,3-3 0-16,-3 3 0 0,3-8 0 0,0 5 0 0,0-5-8 16,0 0 8-16,0 0 0 0,3 6-9 0,0-1 9 15,-3-5 0-15,0 0-11 16,0 0 11-16,0 0-8 0,0 0-8 0,0 0 0 0,3-3-1 0</inkml:trace>
  <inkml:trace contextRef="#ctx0" brushRef="#br0" timeOffset="155805.3431">14367 10149 999 0,'-3'0'42'16,"3"0"-34"-1,-6-2 44-15,6 2 8 0,-6-3 1 0,6 3 1 0,-3-3-11 0,-3 1-3 0,6 2 0 0,-2-3 0 31,-4-2-11-31,3 2-2 0,0-2-1 0,3 5 0 0,0 0-18 0,0 0-3 16,-6-5-1-16,3-1 0 0,3 6-12 0,0 0 0 16,0 0 0-16,-3-2 0 0,3 2 0 0,-6-3 0 15,3 0 0-15,3 3 0 0,-6-2 8 0,6 2 6 16,0 0 1-16,0 0 0 16,0 0 6-16,0 0 2 0,0 0 0 0,0 0 0 0,0 0-14 0,0 0-9 0,0-5 12 15,0 5-12-15,0 0 8 16,0 0-8-16,0 0 0 0,3-6 0 0,-3 6 0 15,3-2 0-15,0-1 0 0,0 0 0 0,-3 3 0 0,3-5 0 0,-3 5 0 16,3-3 0-16,0 3 0 0,3-2-11 0,-6 2 11 0,0 0-10 16,3-3 10-16,0 0 8 0,-3 3-8 15,0 0 11-15,0 0 5 0,0 0 2 0,0 0 0 0,0 0 0 16,0 0 0-16,0 0 0 0,0 0 0 0,0 0 0 16,0 0-3-16,0 8-1 0,-3 0 0 0,0 0 0 15,0 0-5-15,-3 3-1 0,-3-1 0 0,0 4 0 16,0-1-8-16,-3 0 0 0,0 0 0 0,0 3 0 15,-3 0 0-15,-3 3 0 0,1-1 0 0,-1 3 0 16,0-2 0-16,0 2 0 0,-3 0 0 0,0-2 8 16,-2 2-8-16,-1-5 0 0,-3 2 9 0,3-2-9 15,-3-3 10-15,3 0-2 0,-2-2-8 0,2 0 12 16,-3-3-12-16,3 2 0 0,0-5 8 0,1 1-8 16,5-4 0-16,0 1 8 0,3 0-8 0,0-3 0 15,6-3 8-15,-3 3-8 0,3-3 0 0,3 1 0 16,1-1-16-16,-1-2-8 0,3 0-3 0,-3-1 0 15,6 1 2-15,0 0 0 0,0-3 0 0,0 2 0 0,3 1 1 16,-3 0 1-16,0 0 0 0,3 2 0 16,0-2-4-16,-3 5-1 0,3-3 0 0,-3 3 0 15,5-3 28-15,-5 3-10 0,6-2 10 0,-3 2 0 16,-3 0-12-16,9 0 12 0,-6 0-12 0,3 0 12 16,0 2 0-16,0 1 0 0,0 0 0 0,0-1 0 15,3 1 0-15,0 0 0 0,-3 2 9 0,6 0-9 16,-3-2 0-16,3 5 0 0,0-3 0 0,-1 3 0 0,1 0 8 15,0 0-8-15,0 0 0 0,0 2 8 0,0 1-8 0,0-1 0 0,0-2 0 16,0 3 0-16,-3-3 10 16,3 3 0-16,-4-4 0 0,1 4 0 0,0-3 15 0,0 0 3 0,-3 0 1 15,3 0 0-15,0-3-6 0,-3 0-2 0,0-2 0 16,0 2 0-16,0-2-9 0,-3 0-3 0,-3-3 0 16,3 0 0-16,-3 0 3 0,6-3 0 0,-3 0 0 15,0 1 0-15,0-4 14 0,0 1 3 0,-3-3 1 0,0 0 0 16,0-2 4-16,0-1 1 0,-3-2 0 15,3 0 0-15,-3-1-3 0,0 1 0 0,0-3 0 0,-3 3 0 16,3-3-23-16,-3-2-9 0,0 2 0 0,-3 0 9 16,3 0-17-16,0 0-4 0,3 0-1 0,-3 0 0 15,3 6-11-15,-3-3-3 16,0-1 0-16,3 4 0 0,0-1-25 0,0 1-4 16,-3 2-2-16</inkml:trace>
  <inkml:trace contextRef="#ctx0" brushRef="#br0" timeOffset="157186.0834">14153 11245 1040 0,'0'-3'21'0,"3"-2"7"15,-3 5-28 1,0-5 0-16,3-1 0 0,0 1 0 16,0 0-46-16,0-3-14 0,0 5-4 0</inkml:trace>
  <inkml:trace contextRef="#ctx0" brushRef="#br0" timeOffset="158180.4812">14329 10888 1407 0,'0'0'31'0,"-3"-6"6"0,0 1 2 0,0 0 1 16,0-1-32-16,0-1-8 0,0-1 0 0,3 0 0 0,-3-3 0 0,0 0-12 0,3 4 4 15,-3-1 0-15,-3 2-4 0,3 1 0 16,0 0 0-16,0 2 0 0,0-2 12 0,3 5 0 0,0 0 0 16,0 0 0-16,0 0 0 0,-6 0 11 0,0 2-3 0,3 1 0 15,-3 0-8-15,3 2 8 0,3 0-8 0,-6 3 8 16,3-2 4-16,3 1 1 0,-3 4 0 0,3 0 0 16,-3-1-4-16,3 1-1 0,0-1 0 0,0 4 0 15,0-4-8-15,3 1 0 0,0-1-12 0,0-2 12 16,0 0 0-16,0-2 0 0,3-1 14 0,-3 0-4 15,-3-5-2-15,6 3 0 0,0-1 0 0,0 1 0 16,0-3 0-16,0-3-8 0,0 3 12 0,0-2-4 16,0-4 8-16,0 4 0 0,-3-3 1 0,0-3 0 15,0 2-1-15,-3-2 0 0,3 0 0 16,-3 0 0-16,0 1 8 0,0-1 2 0,0 2 0 0,-3-2 0 16,0 3 4-16,0-3 1 0,0 6 0 0,3 2 0 15,0 0-7-15,0 0 0 0,0 0-1 0,0 0 0 16,0 0-23-16,0 0 0 0,0 0 0 0,-6 0-12 15,6 0 12-15,-6 5-8 0,0 0 8 0,0 0-8 0,6-5 8 16,-3 6 0-16,3-6 0 0,0 5-8 16,0 3 8-16,0-8 0 0,3 5 0 0,-3 0 0 0,0-5 0 15,6 6 0-15,0-4 0 0,0-2 0 16,6 3 0-16,-3-3 0 0,5-3 0 0,-2 3 0 16,0 0 0-16,3-2 0 0,0 2-9 0,0 0 9 0,3-3 0 0,0 0-9 15,-1 1 9-15,4-3 0 16,0 2 0-16,0 0 0 0,6-2 0 0,-3 2 0 0,5-2 0 0,1 2 0 15,3-2 0-15,-3 2 0 0,2-2 0 0,4 0 0 16,0 2 0-16,0-2 0 16,-1 0 0-16,1-1 0 0,0-2 0 0,-1 0 0 0,1 1 0 15,0 1 0-15,3-2 8 0,-4 0-8 0,1 3 12 0,-3-3 0 0,2 3 0 16,-2 0 0-16,0-3 12 16,0 0 1-16,-1 2 1 0,4-2 0 0,-3 3-13 0,0-3-2 0,-4 6-1 15,4-6 0-15,-3 2-10 0,-3 1 0 0,2 2 0 16,-5 1 0-16,0-4 0 0,0 4 0 0,-3-1 0 0,0-2 8 15,-1 2-8-15,-2 1 10 0,0-1-10 0,-3-2 10 16,0 2-10-16,0 0 10 16,-3-2-10-16,0 5 10 0,-4-3-2 0,1 1 0 0,0-1 0 0,-3 3 0 15,0-3-8-15,0 1 8 0,0-1-8 0,0 3 8 16,0-2 4-16,-3 2 0 0,3-3 0 0,-6 3 0 16,6 0-12-16,-6 0 0 0,3 0 0 0,-3 0 0 15,6 0 0-15,-6 0 0 0,0 0 0 0,3-3 0 16,-3 3 0-16,0 0-9 0,0 0 9 0,0 0-13 15,0 0 13-15,0 0-12 0,0 0 12 0,0 0-12 0,0 0 1 16,0 0 1-16,0 0 0 0,0 0 0 0,0 0 10 16,0 0 0-16,0 0 0 0,0 0 0 0,0-5-15 0,-3 2 3 15,3-2 0-15,-3-3 0 16,0 3-117-16,0-3-23 0,0 3-5 0</inkml:trace>
  <inkml:trace contextRef="#ctx0" brushRef="#br0" timeOffset="158554.0176">15742 10501 1041 0,'-5'6'44'15,"2"-1"-36"-15,-3 3 67 0,3-3 13 16,3 0 2-16,-3 3 1 0,0-2-39 0,3-1-8 0,3 0-2 0,-3 3 0 16,0-5-5-16,0-3-1 0,3 5 0 0,3-2 0 15,-3-1-23-15,2 1-5 0,4 0 0 0,-3-1-8 16,3-2 26-16,0 0-2 0,3 0 0 0,-3-2 0 15,3-1 7-15,0 3 1 0,0 0 0 0,0-3 0 16,0 3-21-16,-3-2-11 0,2 2 12 0,-2-3-12 16,3 3 12-16,-3 0-12 0,0-3 12 0,0 3-12 15,-3 3 11-15,3-3-11 0,-3 0 10 0,-3 3-10 16,-3-3 0-16,0 0 0 0,6 2 0 0,-3 1 0 16,-3 5 0-16,3-3 0 0,-3 3 0 0,-3 0 0 15,-3 0 0-15,3 3-8 0,-3-3 8 0,-3 2 0 16,0 1 0-16,0-1 0 0,0-2 0 0,-3 3 0 15,3-1 0-15,0-2 11 0,-2 3-3 0,2-3-8 16,-3 0 11-16,0-3-11 0,0 3 10 0,3-5-10 0,-3-1 30 16,3 1 0-16,0-3 0 0,-3-3 0 0,3-2-30 15,-3 0-10-15,4 0 0 0,-4-3 0 0,0 0-6 16,3-3-2-16,0 3 0 0,-3-5-846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09B1-C7E2-407A-8B97-29A406162E62}" type="datetimeFigureOut">
              <a:rPr lang="en-IN" smtClean="0"/>
              <a:t>30-04-2023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6143-505A-4E82-AFC4-399DAAFBF1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381E2-396B-4C15-BCBB-F821DCB4878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89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381E2-396B-4C15-BCBB-F821DCB4878E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2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7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5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9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A16D-FFCB-4F18-A628-2530580CE629}" type="datetimeFigureOut">
              <a:rPr lang="en-IN" smtClean="0"/>
              <a:t>30-04-2023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2800" dirty="0" smtClean="0"/>
              <a:t>Development of Low Cost Storage </a:t>
            </a:r>
            <a:r>
              <a:rPr lang="en-US" altLang="en-US" sz="2800" dirty="0" err="1" smtClean="0"/>
              <a:t>SYstemsfor</a:t>
            </a:r>
            <a:r>
              <a:rPr lang="en-US" altLang="en-US" sz="2800" dirty="0" smtClean="0"/>
              <a:t> Agricultural Products 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580529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9900"/>
                </a:solidFill>
                <a:latin typeface="Blackadder ITC" panose="04020505051007020D02" pitchFamily="82" charset="0"/>
              </a:rPr>
              <a:t>Better Earnings for Rural Producers</a:t>
            </a:r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….</a:t>
            </a:r>
            <a:endParaRPr lang="en-US" sz="3200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2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2239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0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3" name="Group 15"/>
            <p:cNvGrpSpPr>
              <a:grpSpLocks/>
            </p:cNvGrpSpPr>
            <p:nvPr/>
          </p:nvGrpSpPr>
          <p:grpSpPr bwMode="auto">
            <a:xfrm>
              <a:off x="144" y="0"/>
              <a:ext cx="5617" cy="144"/>
              <a:chOff x="96" y="-48"/>
              <a:chExt cx="5520" cy="144"/>
            </a:xfrm>
          </p:grpSpPr>
          <p:sp>
            <p:nvSpPr>
              <p:cNvPr id="52237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8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4" name="Group 18"/>
            <p:cNvGrpSpPr>
              <a:grpSpLocks/>
            </p:cNvGrpSpPr>
            <p:nvPr/>
          </p:nvGrpSpPr>
          <p:grpSpPr bwMode="auto">
            <a:xfrm>
              <a:off x="144" y="4234"/>
              <a:ext cx="5617" cy="86"/>
              <a:chOff x="96" y="4176"/>
              <a:chExt cx="5520" cy="144"/>
            </a:xfrm>
          </p:grpSpPr>
          <p:sp>
            <p:nvSpPr>
              <p:cNvPr id="52235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6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71600" y="3405118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 P M V Subbarao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Professor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22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2388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2166"/>
            <a:ext cx="6508973" cy="488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545517"/>
          </a:xfrm>
        </p:spPr>
        <p:txBody>
          <a:bodyPr>
            <a:noAutofit/>
          </a:bodyPr>
          <a:lstStyle/>
          <a:p>
            <a:r>
              <a:rPr lang="en-US" sz="2800" dirty="0" smtClean="0"/>
              <a:t>Types of Evaporative Cooling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1" y="1268760"/>
            <a:ext cx="8302419" cy="1224136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Direct Evaporative Cooling system</a:t>
            </a:r>
          </a:p>
          <a:p>
            <a:pPr algn="just"/>
            <a:r>
              <a:rPr lang="en-US" dirty="0" smtClean="0"/>
              <a:t>Indirect </a:t>
            </a:r>
            <a:r>
              <a:rPr lang="en-US" dirty="0"/>
              <a:t>Evaporative </a:t>
            </a:r>
            <a:r>
              <a:rPr lang="en-US" dirty="0" smtClean="0"/>
              <a:t>Cooling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BA5C5-5561-1E41-CAEA-852B91D3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10</a:t>
            </a:fld>
            <a:endParaRPr lang="en-IN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7320" y="3392640"/>
              <a:ext cx="6775920" cy="229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280" y="3383640"/>
                <a:ext cx="6794640" cy="23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8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rect Evaporative Coo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" y="836712"/>
            <a:ext cx="5509592" cy="37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545517"/>
          </a:xfrm>
        </p:spPr>
        <p:txBody>
          <a:bodyPr>
            <a:noAutofit/>
          </a:bodyPr>
          <a:lstStyle/>
          <a:p>
            <a:r>
              <a:rPr lang="en-US" sz="2800" dirty="0" smtClean="0"/>
              <a:t>Direct Evaporative Cooling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BA5C5-5561-1E41-CAEA-852B91D3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11</a:t>
            </a:fld>
            <a:endParaRPr lang="en-IN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485981" y="4282663"/>
            <a:ext cx="8600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This method utilizes fresh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ambient air.</a:t>
            </a: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 Ambient air is sucked into the system and then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brought through ventilation ductwork and met with humidity in a dedicated air handling unit. </a:t>
            </a:r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This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airstream with a higher moisture content (relative humidity) achieves an optimal temperature and just the right amount of hydration before being dispersed indoors. </a:t>
            </a:r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That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conditioned air is critical as, since a greater amount of existing room air is exhausted, it replaces it and helps to regulate indoor conditions. 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5513926" y="2176663"/>
            <a:ext cx="3424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</a:rPr>
              <a:t>Warm or Hot dry ambient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</a:rPr>
              <a:t>air absorbs more moisture going in due to having lower initial relative humidity, the evaporative cooling effect will be stronger.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54551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Indirect Evaporative Cooling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BA5C5-5561-1E41-CAEA-852B91D3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12</a:t>
            </a:fld>
            <a:endParaRPr lang="en-IN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23528" y="4117136"/>
            <a:ext cx="8600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Fresh ambient </a:t>
            </a:r>
            <a:r>
              <a:rPr lang="en-US" dirty="0"/>
              <a:t>air is run through the evaporative humidifier and </a:t>
            </a:r>
            <a:r>
              <a:rPr lang="en-US" dirty="0" smtClean="0"/>
              <a:t>used to cool the return air from room.</a:t>
            </a:r>
          </a:p>
          <a:p>
            <a:r>
              <a:rPr lang="en-US" dirty="0" smtClean="0"/>
              <a:t>This heat exchanger is called as Heat Recovery Unit.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return air from the room is run through the HR unit.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method has the advantage of effectively cooling the airstream without over-humidifying the </a:t>
            </a:r>
            <a:r>
              <a:rPr lang="en-US" dirty="0" smtClean="0"/>
              <a:t>air.</a:t>
            </a:r>
          </a:p>
        </p:txBody>
      </p:sp>
      <p:pic>
        <p:nvPicPr>
          <p:cNvPr id="2050" name="Picture 2" descr="https://cndarcdn.scdn3.secure.raxcdn.com/m/0/evaporative-cooling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4" y="1229847"/>
            <a:ext cx="4990134" cy="29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2138261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Indirect evaporative cooling solutions are useful even in seasonal environments or areas where the outside temperature is higher than indoors.</a:t>
            </a:r>
            <a:endParaRPr lang="en-IN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9880" y="1279080"/>
              <a:ext cx="7983360" cy="36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080" y="1267560"/>
                <a:ext cx="8005320" cy="36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7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1449"/>
            <a:ext cx="7363544" cy="98453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at IIT Delhi: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micro-scale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Structure for Onion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730087"/>
            <a:ext cx="8796131" cy="40524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CA" sz="1800" b="1" u="sng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CA" sz="1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402136-35A9-950E-4D5F-6617956BDD78}"/>
              </a:ext>
            </a:extLst>
          </p:cNvPr>
          <p:cNvGrpSpPr/>
          <p:nvPr/>
        </p:nvGrpSpPr>
        <p:grpSpPr>
          <a:xfrm>
            <a:off x="1436204" y="1885950"/>
            <a:ext cx="6515100" cy="3543300"/>
            <a:chOff x="685800" y="609600"/>
            <a:chExt cx="8458200" cy="472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F4EEFC-327C-A4A0-2D97-C6F9FE331F0C}"/>
                </a:ext>
              </a:extLst>
            </p:cNvPr>
            <p:cNvSpPr/>
            <p:nvPr/>
          </p:nvSpPr>
          <p:spPr>
            <a:xfrm>
              <a:off x="3429000" y="2209800"/>
              <a:ext cx="2666999" cy="15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Viable Storage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3D4942C-EA66-C2E5-A612-30C31B7F04DE}"/>
                </a:ext>
              </a:extLst>
            </p:cNvPr>
            <p:cNvCxnSpPr>
              <a:stCxn id="6" idx="0"/>
            </p:cNvCxnSpPr>
            <p:nvPr/>
          </p:nvCxnSpPr>
          <p:spPr>
            <a:xfrm flipH="1" flipV="1">
              <a:off x="4762499" y="1295400"/>
              <a:ext cx="1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069BC1-82B8-845E-EA67-7E10F6F00765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3124200" y="1676400"/>
              <a:ext cx="695373" cy="7565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155BE7F-9DDC-B51C-3AEB-FA9BEA47CD17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362200" y="29718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A392E0-68C8-605D-E0D6-DDFB138E145F}"/>
                </a:ext>
              </a:extLst>
            </p:cNvPr>
            <p:cNvCxnSpPr>
              <a:stCxn id="6" idx="7"/>
            </p:cNvCxnSpPr>
            <p:nvPr/>
          </p:nvCxnSpPr>
          <p:spPr>
            <a:xfrm flipV="1">
              <a:off x="5705426" y="1676400"/>
              <a:ext cx="847774" cy="7565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4897A9-25CD-6802-EEDA-FCE7BAF2516F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2971800" y="3510615"/>
              <a:ext cx="847773" cy="527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B500508-23A3-0433-A776-AC229EF2F88E}"/>
                </a:ext>
              </a:extLst>
            </p:cNvPr>
            <p:cNvCxnSpPr>
              <a:stCxn id="6" idx="4"/>
            </p:cNvCxnSpPr>
            <p:nvPr/>
          </p:nvCxnSpPr>
          <p:spPr>
            <a:xfrm flipH="1">
              <a:off x="4762499" y="3733800"/>
              <a:ext cx="1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3F867-1FEE-A22F-8129-637A2C831330}"/>
                </a:ext>
              </a:extLst>
            </p:cNvPr>
            <p:cNvCxnSpPr>
              <a:stCxn id="6" idx="5"/>
            </p:cNvCxnSpPr>
            <p:nvPr/>
          </p:nvCxnSpPr>
          <p:spPr>
            <a:xfrm>
              <a:off x="5705426" y="3510615"/>
              <a:ext cx="771574" cy="8327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D351942-B0A3-1FCA-8B26-D5EE41EEDF54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6095999" y="2971800"/>
              <a:ext cx="9906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6CAE0F-F6DC-F8A8-598C-15FAAF4DC369}"/>
                </a:ext>
              </a:extLst>
            </p:cNvPr>
            <p:cNvSpPr/>
            <p:nvPr/>
          </p:nvSpPr>
          <p:spPr>
            <a:xfrm>
              <a:off x="2019300" y="969818"/>
              <a:ext cx="17526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Income Security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DE1501-84EC-410E-031C-33EF507DF8AB}"/>
                </a:ext>
              </a:extLst>
            </p:cNvPr>
            <p:cNvSpPr/>
            <p:nvPr/>
          </p:nvSpPr>
          <p:spPr>
            <a:xfrm>
              <a:off x="4038600" y="609600"/>
              <a:ext cx="13716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Food Security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F39519-ED3A-15C5-C033-3D0AE122E618}"/>
                </a:ext>
              </a:extLst>
            </p:cNvPr>
            <p:cNvSpPr/>
            <p:nvPr/>
          </p:nvSpPr>
          <p:spPr>
            <a:xfrm>
              <a:off x="5715000" y="990600"/>
              <a:ext cx="1790699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Nutritional Quality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FAC257-5AAD-369A-3B22-5A9895ED636E}"/>
                </a:ext>
              </a:extLst>
            </p:cNvPr>
            <p:cNvSpPr/>
            <p:nvPr/>
          </p:nvSpPr>
          <p:spPr>
            <a:xfrm>
              <a:off x="7086600" y="2628900"/>
              <a:ext cx="2057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Loss Minimization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EA5665-3978-C025-40D4-D0EABEAE6EF5}"/>
                </a:ext>
              </a:extLst>
            </p:cNvPr>
            <p:cNvSpPr/>
            <p:nvPr/>
          </p:nvSpPr>
          <p:spPr>
            <a:xfrm>
              <a:off x="5867400" y="4343400"/>
              <a:ext cx="1532251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Market Demand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6B79FB-D282-992E-F559-73A7333893A3}"/>
                </a:ext>
              </a:extLst>
            </p:cNvPr>
            <p:cNvSpPr/>
            <p:nvPr/>
          </p:nvSpPr>
          <p:spPr>
            <a:xfrm>
              <a:off x="3962400" y="4648200"/>
              <a:ext cx="16383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 Demand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BE709C-50D2-D388-24FB-E25886C7C3C6}"/>
                </a:ext>
              </a:extLst>
            </p:cNvPr>
            <p:cNvSpPr/>
            <p:nvPr/>
          </p:nvSpPr>
          <p:spPr>
            <a:xfrm>
              <a:off x="1066800" y="3962400"/>
              <a:ext cx="2176486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Controlled Market Price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C42E75-9FB6-632A-EEEE-6F24698CFCBF}"/>
                </a:ext>
              </a:extLst>
            </p:cNvPr>
            <p:cNvSpPr/>
            <p:nvPr/>
          </p:nvSpPr>
          <p:spPr>
            <a:xfrm>
              <a:off x="685800" y="2628900"/>
              <a:ext cx="1676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Foreign Exchange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4ED2F91-79AE-B6D2-3F23-4B71B5AC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13</a:t>
            </a:fld>
            <a:endParaRPr lang="en-IN"/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6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34" y="258322"/>
            <a:ext cx="6891932" cy="822005"/>
          </a:xfrm>
        </p:spPr>
        <p:txBody>
          <a:bodyPr>
            <a:normAutofit/>
          </a:bodyPr>
          <a:lstStyle/>
          <a:p>
            <a:pPr algn="just"/>
            <a:r>
              <a:rPr lang="en-IN" sz="3000" dirty="0">
                <a:solidFill>
                  <a:srgbClr val="002060"/>
                </a:solidFill>
                <a:latin typeface="Britannic Bold" panose="020B0903060703020204" pitchFamily="34" charset="0"/>
              </a:rPr>
              <a:t>Various post-harvest losses of </a:t>
            </a:r>
            <a:r>
              <a:rPr lang="en-IN" sz="3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onion</a:t>
            </a:r>
            <a:endParaRPr lang="en-IN" sz="3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73" y="1628800"/>
            <a:ext cx="8796131" cy="41682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Sprouting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shoots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Rotting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spoilage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 loss and shrinkage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Rooting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Elongation of roots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CA" sz="1800" b="1" u="sng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CA" sz="1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0810-CAF6-727A-E31F-2D49ECB3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14</a:t>
            </a:fld>
            <a:endParaRPr lang="en-IN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5F786FB-53BF-8CE2-85D7-5F7AAEDE4E91}"/>
              </a:ext>
            </a:extLst>
          </p:cNvPr>
          <p:cNvSpPr/>
          <p:nvPr/>
        </p:nvSpPr>
        <p:spPr>
          <a:xfrm>
            <a:off x="4114800" y="1910798"/>
            <a:ext cx="457200" cy="1518201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8B1FA-2915-5FE3-D2E9-BA327458BB67}"/>
              </a:ext>
            </a:extLst>
          </p:cNvPr>
          <p:cNvSpPr txBox="1"/>
          <p:nvPr/>
        </p:nvSpPr>
        <p:spPr>
          <a:xfrm>
            <a:off x="4561609" y="2473690"/>
            <a:ext cx="4013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loss in weight (PLW)</a:t>
            </a:r>
            <a:endParaRPr lang="en-I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7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436010"/>
            <a:ext cx="8537713" cy="545517"/>
          </a:xfrm>
        </p:spPr>
        <p:txBody>
          <a:bodyPr>
            <a:normAutofit/>
          </a:bodyPr>
          <a:lstStyle/>
          <a:p>
            <a:pPr algn="just"/>
            <a:r>
              <a:rPr lang="en-US" sz="27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Losses control measures during storage</a:t>
            </a:r>
            <a:endParaRPr lang="en-IN" sz="27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730087"/>
            <a:ext cx="8796131" cy="40524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Pre-storage conditions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Temperature control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Relative humidity control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Ventilation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Application of desiccant materials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 storage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C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6A2E7-FB63-A40C-4C5C-4F566F7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15</a:t>
            </a:fld>
            <a:endParaRPr lang="en-IN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24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242612"/>
            <a:ext cx="8796131" cy="4335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distinct temperature regimes where losses are minimum</a:t>
            </a:r>
            <a:endParaRPr lang="en-CA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311DE-F788-4348-B981-5417E8D096E3}"/>
              </a:ext>
            </a:extLst>
          </p:cNvPr>
          <p:cNvCxnSpPr/>
          <p:nvPr/>
        </p:nvCxnSpPr>
        <p:spPr>
          <a:xfrm>
            <a:off x="218361" y="1242612"/>
            <a:ext cx="807027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5CADB-9AA7-1151-0F00-F1F4B2E4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16</a:t>
            </a:fld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AC1E70-D63E-5B8A-BFFE-31B07F97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83" y="476672"/>
            <a:ext cx="8537713" cy="32459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Temperature control</a:t>
            </a:r>
            <a:endParaRPr lang="en-IN" sz="27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0BE0E-D55E-D01E-D4F8-DC6C40B6A886}"/>
              </a:ext>
            </a:extLst>
          </p:cNvPr>
          <p:cNvCxnSpPr/>
          <p:nvPr/>
        </p:nvCxnSpPr>
        <p:spPr>
          <a:xfrm>
            <a:off x="4454657" y="1617632"/>
            <a:ext cx="0" cy="4273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71F0E-C0C3-225B-1315-F7E27AD0A028}"/>
              </a:ext>
            </a:extLst>
          </p:cNvPr>
          <p:cNvCxnSpPr>
            <a:cxnSpLocks/>
          </p:cNvCxnSpPr>
          <p:nvPr/>
        </p:nvCxnSpPr>
        <p:spPr>
          <a:xfrm>
            <a:off x="1672901" y="2045015"/>
            <a:ext cx="57945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D70E5A-DC42-28E5-7A4F-95902E791859}"/>
              </a:ext>
            </a:extLst>
          </p:cNvPr>
          <p:cNvCxnSpPr>
            <a:cxnSpLocks/>
          </p:cNvCxnSpPr>
          <p:nvPr/>
        </p:nvCxnSpPr>
        <p:spPr>
          <a:xfrm>
            <a:off x="1672901" y="2044976"/>
            <a:ext cx="0" cy="3727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A70E1-AED6-B86D-ABA4-C5A30AAE404B}"/>
              </a:ext>
            </a:extLst>
          </p:cNvPr>
          <p:cNvCxnSpPr/>
          <p:nvPr/>
        </p:nvCxnSpPr>
        <p:spPr>
          <a:xfrm>
            <a:off x="7452505" y="2044976"/>
            <a:ext cx="0" cy="566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39F2A3-0F7E-E536-87B4-927DDCAA53C5}"/>
              </a:ext>
            </a:extLst>
          </p:cNvPr>
          <p:cNvSpPr txBox="1"/>
          <p:nvPr/>
        </p:nvSpPr>
        <p:spPr>
          <a:xfrm>
            <a:off x="772323" y="2379509"/>
            <a:ext cx="20779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High-temperature regime</a:t>
            </a:r>
          </a:p>
          <a:p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25-30 ⁰C</a:t>
            </a:r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184B0-03A1-82EE-5E69-862E2B8487C5}"/>
              </a:ext>
            </a:extLst>
          </p:cNvPr>
          <p:cNvSpPr txBox="1"/>
          <p:nvPr/>
        </p:nvSpPr>
        <p:spPr>
          <a:xfrm>
            <a:off x="6522016" y="2547262"/>
            <a:ext cx="20394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Low-temperature regime</a:t>
            </a:r>
          </a:p>
          <a:p>
            <a:pPr algn="ctr"/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0-2 ⁰C</a:t>
            </a:r>
            <a:r>
              <a:rPr lang="en-I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CD0AA3-DAE5-8C3F-541F-3A2A2BC43B9D}"/>
              </a:ext>
            </a:extLst>
          </p:cNvPr>
          <p:cNvCxnSpPr>
            <a:cxnSpLocks/>
          </p:cNvCxnSpPr>
          <p:nvPr/>
        </p:nvCxnSpPr>
        <p:spPr>
          <a:xfrm>
            <a:off x="1672901" y="2772536"/>
            <a:ext cx="0" cy="3354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1EC81E-7D29-1A29-19A3-5F27E27054F0}"/>
              </a:ext>
            </a:extLst>
          </p:cNvPr>
          <p:cNvCxnSpPr>
            <a:cxnSpLocks/>
          </p:cNvCxnSpPr>
          <p:nvPr/>
        </p:nvCxnSpPr>
        <p:spPr>
          <a:xfrm>
            <a:off x="456081" y="3107980"/>
            <a:ext cx="27633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B246CB-3BF7-98F8-D029-5573DB1D569D}"/>
              </a:ext>
            </a:extLst>
          </p:cNvPr>
          <p:cNvCxnSpPr>
            <a:cxnSpLocks/>
          </p:cNvCxnSpPr>
          <p:nvPr/>
        </p:nvCxnSpPr>
        <p:spPr>
          <a:xfrm>
            <a:off x="465719" y="3098740"/>
            <a:ext cx="0" cy="330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0267C3-4B49-A4A2-4024-5DBFDB207A55}"/>
              </a:ext>
            </a:extLst>
          </p:cNvPr>
          <p:cNvCxnSpPr>
            <a:cxnSpLocks/>
          </p:cNvCxnSpPr>
          <p:nvPr/>
        </p:nvCxnSpPr>
        <p:spPr>
          <a:xfrm>
            <a:off x="3219460" y="3107980"/>
            <a:ext cx="0" cy="330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1B9A41-AB0D-5B52-2EA8-ED5B1CE5A04E}"/>
              </a:ext>
            </a:extLst>
          </p:cNvPr>
          <p:cNvSpPr txBox="1"/>
          <p:nvPr/>
        </p:nvSpPr>
        <p:spPr>
          <a:xfrm>
            <a:off x="159788" y="3373505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Issue(s)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C83D58-1C77-A063-CEFB-85A306ED9CAF}"/>
              </a:ext>
            </a:extLst>
          </p:cNvPr>
          <p:cNvCxnSpPr>
            <a:cxnSpLocks/>
          </p:cNvCxnSpPr>
          <p:nvPr/>
        </p:nvCxnSpPr>
        <p:spPr>
          <a:xfrm>
            <a:off x="465719" y="3616020"/>
            <a:ext cx="0" cy="249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DB760C-AE7B-633E-70BE-0A864F1F9AF2}"/>
              </a:ext>
            </a:extLst>
          </p:cNvPr>
          <p:cNvSpPr txBox="1"/>
          <p:nvPr/>
        </p:nvSpPr>
        <p:spPr>
          <a:xfrm>
            <a:off x="1" y="3827423"/>
            <a:ext cx="2217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Comparatively higher weight loss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370E61-D291-03D5-9ABF-C693F1BA80A8}"/>
              </a:ext>
            </a:extLst>
          </p:cNvPr>
          <p:cNvSpPr txBox="1"/>
          <p:nvPr/>
        </p:nvSpPr>
        <p:spPr>
          <a:xfrm>
            <a:off x="2705075" y="3358702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Advantage(s)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4D7EFB-9316-AA5F-F7FC-EE5469FD20F8}"/>
              </a:ext>
            </a:extLst>
          </p:cNvPr>
          <p:cNvCxnSpPr>
            <a:cxnSpLocks/>
          </p:cNvCxnSpPr>
          <p:nvPr/>
        </p:nvCxnSpPr>
        <p:spPr>
          <a:xfrm>
            <a:off x="3219460" y="3616020"/>
            <a:ext cx="0" cy="249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434005-8FC2-A3D3-A073-1FFCABA2F7F3}"/>
              </a:ext>
            </a:extLst>
          </p:cNvPr>
          <p:cNvSpPr txBox="1"/>
          <p:nvPr/>
        </p:nvSpPr>
        <p:spPr>
          <a:xfrm>
            <a:off x="2603541" y="3804073"/>
            <a:ext cx="186172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rural area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Comparatively more return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maintenance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issue of post sprouting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111EB2-3072-8941-DEEF-C227598F84B5}"/>
              </a:ext>
            </a:extLst>
          </p:cNvPr>
          <p:cNvCxnSpPr>
            <a:cxnSpLocks/>
          </p:cNvCxnSpPr>
          <p:nvPr/>
        </p:nvCxnSpPr>
        <p:spPr>
          <a:xfrm>
            <a:off x="6337018" y="3161580"/>
            <a:ext cx="2363329" cy="18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BDC0088-371A-F7EF-5DE1-EEAE5B1F4531}"/>
              </a:ext>
            </a:extLst>
          </p:cNvPr>
          <p:cNvCxnSpPr>
            <a:cxnSpLocks/>
          </p:cNvCxnSpPr>
          <p:nvPr/>
        </p:nvCxnSpPr>
        <p:spPr>
          <a:xfrm>
            <a:off x="6337018" y="3158956"/>
            <a:ext cx="0" cy="330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CEBB84-862E-9D42-BBB4-E847756EEADE}"/>
              </a:ext>
            </a:extLst>
          </p:cNvPr>
          <p:cNvCxnSpPr>
            <a:cxnSpLocks/>
          </p:cNvCxnSpPr>
          <p:nvPr/>
        </p:nvCxnSpPr>
        <p:spPr>
          <a:xfrm>
            <a:off x="8700347" y="3180256"/>
            <a:ext cx="0" cy="330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76DDB4E-BEA2-BFE6-4762-E5AF68A93CA7}"/>
              </a:ext>
            </a:extLst>
          </p:cNvPr>
          <p:cNvSpPr txBox="1"/>
          <p:nvPr/>
        </p:nvSpPr>
        <p:spPr>
          <a:xfrm>
            <a:off x="5973201" y="3397193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Issue(s)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2F0A98-29C5-5F67-6503-83F994E0E88E}"/>
              </a:ext>
            </a:extLst>
          </p:cNvPr>
          <p:cNvSpPr txBox="1"/>
          <p:nvPr/>
        </p:nvSpPr>
        <p:spPr>
          <a:xfrm>
            <a:off x="4511005" y="3605894"/>
            <a:ext cx="33076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cost is high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afford by the rural people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trained manpower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Post-storage sprouting issue resulting in further losses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11C41A-B0F8-D82E-1A93-192C83B039E9}"/>
              </a:ext>
            </a:extLst>
          </p:cNvPr>
          <p:cNvSpPr txBox="1"/>
          <p:nvPr/>
        </p:nvSpPr>
        <p:spPr>
          <a:xfrm>
            <a:off x="8062414" y="3426025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Advantage(s)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758C9B-0225-422E-9641-4CC2E9FAF4D3}"/>
              </a:ext>
            </a:extLst>
          </p:cNvPr>
          <p:cNvSpPr txBox="1"/>
          <p:nvPr/>
        </p:nvSpPr>
        <p:spPr>
          <a:xfrm>
            <a:off x="7159480" y="3617461"/>
            <a:ext cx="2100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losses during storage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I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Long-duration storage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ABD473-8DB7-0C92-4B28-E45318C1390B}"/>
              </a:ext>
            </a:extLst>
          </p:cNvPr>
          <p:cNvSpPr txBox="1"/>
          <p:nvPr/>
        </p:nvSpPr>
        <p:spPr>
          <a:xfrm>
            <a:off x="640050" y="4718647"/>
            <a:ext cx="81724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B: </a:t>
            </a:r>
            <a:r>
              <a:rPr lang="en-IN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Fluctuation in temperature and environmental interference must be avoided in any storage to minimize losses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342D14-405C-6633-8D70-A1D23ADB30B1}"/>
              </a:ext>
            </a:extLst>
          </p:cNvPr>
          <p:cNvCxnSpPr>
            <a:cxnSpLocks/>
          </p:cNvCxnSpPr>
          <p:nvPr/>
        </p:nvCxnSpPr>
        <p:spPr>
          <a:xfrm>
            <a:off x="7518683" y="2950197"/>
            <a:ext cx="0" cy="20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10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232673"/>
            <a:ext cx="8796131" cy="45498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Relative humidity, along with temperature, plays an important role in the shelf life and quality of onion and garlic during storage.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Moderate RH (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65-70%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can protect bulb weight better than lower or higher RH.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65-70% RH is considered a balanced RH and is helpful for the equilibrium water content of onion and garlic skin.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Maintaining the relative humidity at such a lower level is difficult.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a result, farmers in villages face numerous losses of onion and garlic due to fluctuating relative humidity. </a:t>
            </a:r>
            <a:endParaRPr lang="en-US" sz="1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C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311DE-F788-4348-B981-5417E8D096E3}"/>
              </a:ext>
            </a:extLst>
          </p:cNvPr>
          <p:cNvCxnSpPr/>
          <p:nvPr/>
        </p:nvCxnSpPr>
        <p:spPr>
          <a:xfrm>
            <a:off x="228601" y="1232673"/>
            <a:ext cx="807027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EE965-9DC3-DC74-3836-EF17E9B1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17</a:t>
            </a:fld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18A86A-29D7-41C4-1E13-26EB8209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75" y="548680"/>
            <a:ext cx="8537713" cy="32459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Relative humidity control</a:t>
            </a:r>
            <a:endParaRPr lang="en-IN" sz="27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32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0242645C-2DA7-F0CF-520F-D3912FF4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" y="1364146"/>
            <a:ext cx="7092608" cy="3320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B1181A-8481-80E5-F993-57447E9D82C0}"/>
              </a:ext>
            </a:extLst>
          </p:cNvPr>
          <p:cNvSpPr txBox="1"/>
          <p:nvPr/>
        </p:nvSpPr>
        <p:spPr>
          <a:xfrm>
            <a:off x="467544" y="48836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Tanda,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Akbarpur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(Ambedkar Nagar), Uttar Pradesh</a:t>
            </a:r>
          </a:p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duration: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21, 2022 to May 30, 2022</a:t>
            </a:r>
          </a:p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farmer: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Tulsi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</a:t>
            </a:r>
          </a:p>
          <a:p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loss: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kg (Approximate) out of 300 kg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68B029-EC84-9A1E-09B8-CCF5C21FDC5F}"/>
              </a:ext>
            </a:extLst>
          </p:cNvPr>
          <p:cNvCxnSpPr/>
          <p:nvPr/>
        </p:nvCxnSpPr>
        <p:spPr>
          <a:xfrm>
            <a:off x="148786" y="1238444"/>
            <a:ext cx="807027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768752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Spoilt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onions just within 10 days of conventional storage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119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5F5C5A-51AB-4F4E-9358-463D88629778}"/>
              </a:ext>
            </a:extLst>
          </p:cNvPr>
          <p:cNvCxnSpPr>
            <a:cxnSpLocks/>
          </p:cNvCxnSpPr>
          <p:nvPr/>
        </p:nvCxnSpPr>
        <p:spPr>
          <a:xfrm>
            <a:off x="99091" y="1563530"/>
            <a:ext cx="896539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D1EDC-3F0D-7DE7-649E-5A469B43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19</a:t>
            </a:fld>
            <a:endParaRPr lang="en-IN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EAB0845-6FA9-00A4-6D01-09D6FE25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65" y="399803"/>
            <a:ext cx="6976704" cy="72494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Underground </a:t>
            </a:r>
            <a:r>
              <a:rPr lang="en-US" sz="2400" b="1" dirty="0">
                <a:solidFill>
                  <a:srgbClr val="002060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storage structure for onion and garlic</a:t>
            </a:r>
            <a:endParaRPr lang="en-IN" sz="24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3291C7-7BB2-0D9E-1611-123D13F02DCF}"/>
              </a:ext>
            </a:extLst>
          </p:cNvPr>
          <p:cNvGrpSpPr/>
          <p:nvPr/>
        </p:nvGrpSpPr>
        <p:grpSpPr>
          <a:xfrm>
            <a:off x="1704441" y="1620078"/>
            <a:ext cx="5754695" cy="3964940"/>
            <a:chOff x="79595" y="0"/>
            <a:chExt cx="8912005" cy="67155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380A58-25E5-6F38-5981-A3C4DE9624F1}"/>
                </a:ext>
              </a:extLst>
            </p:cNvPr>
            <p:cNvSpPr/>
            <p:nvPr/>
          </p:nvSpPr>
          <p:spPr>
            <a:xfrm>
              <a:off x="1447800" y="2667000"/>
              <a:ext cx="67818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CB7F9-EC6E-A503-67E2-DCE55C3EC506}"/>
                </a:ext>
              </a:extLst>
            </p:cNvPr>
            <p:cNvSpPr/>
            <p:nvPr/>
          </p:nvSpPr>
          <p:spPr>
            <a:xfrm>
              <a:off x="2286000" y="3338945"/>
              <a:ext cx="533400" cy="1842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1F84F4-BC8E-4410-3ABF-050AF3662BCF}"/>
                </a:ext>
              </a:extLst>
            </p:cNvPr>
            <p:cNvSpPr/>
            <p:nvPr/>
          </p:nvSpPr>
          <p:spPr>
            <a:xfrm>
              <a:off x="3810000" y="3338944"/>
              <a:ext cx="533400" cy="184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E9B83A-BBF3-DD7E-B063-2C1293A84C60}"/>
                </a:ext>
              </a:extLst>
            </p:cNvPr>
            <p:cNvSpPr/>
            <p:nvPr/>
          </p:nvSpPr>
          <p:spPr>
            <a:xfrm>
              <a:off x="5334000" y="3338944"/>
              <a:ext cx="533400" cy="184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82D49D-B435-3C0E-D8E2-4918ECF6E4D7}"/>
                </a:ext>
              </a:extLst>
            </p:cNvPr>
            <p:cNvSpPr/>
            <p:nvPr/>
          </p:nvSpPr>
          <p:spPr>
            <a:xfrm>
              <a:off x="6858000" y="3338945"/>
              <a:ext cx="533400" cy="184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3673DB-29D8-F4F4-F475-8DF732A906F2}"/>
                </a:ext>
              </a:extLst>
            </p:cNvPr>
            <p:cNvCxnSpPr/>
            <p:nvPr/>
          </p:nvCxnSpPr>
          <p:spPr>
            <a:xfrm>
              <a:off x="22860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AD907F-4B54-0548-78D3-2055661BB496}"/>
                </a:ext>
              </a:extLst>
            </p:cNvPr>
            <p:cNvCxnSpPr/>
            <p:nvPr/>
          </p:nvCxnSpPr>
          <p:spPr>
            <a:xfrm>
              <a:off x="2286000" y="42672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344B5C-CE7F-CBD0-2E48-8138B8B1F73F}"/>
                </a:ext>
              </a:extLst>
            </p:cNvPr>
            <p:cNvCxnSpPr/>
            <p:nvPr/>
          </p:nvCxnSpPr>
          <p:spPr>
            <a:xfrm>
              <a:off x="2286000" y="4800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EA7D29-D44F-18AC-4BD1-83C80195CC8E}"/>
                </a:ext>
              </a:extLst>
            </p:cNvPr>
            <p:cNvCxnSpPr/>
            <p:nvPr/>
          </p:nvCxnSpPr>
          <p:spPr>
            <a:xfrm>
              <a:off x="38100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8054B0-5C15-5EA8-FCD9-D9074C53D55D}"/>
                </a:ext>
              </a:extLst>
            </p:cNvPr>
            <p:cNvCxnSpPr/>
            <p:nvPr/>
          </p:nvCxnSpPr>
          <p:spPr>
            <a:xfrm>
              <a:off x="3810000" y="42672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EB58D6-8D12-8A40-E0DD-55D2899E7EAD}"/>
                </a:ext>
              </a:extLst>
            </p:cNvPr>
            <p:cNvCxnSpPr/>
            <p:nvPr/>
          </p:nvCxnSpPr>
          <p:spPr>
            <a:xfrm>
              <a:off x="3810000" y="48768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949963-62B2-5048-D752-D3CCA7136D64}"/>
                </a:ext>
              </a:extLst>
            </p:cNvPr>
            <p:cNvCxnSpPr/>
            <p:nvPr/>
          </p:nvCxnSpPr>
          <p:spPr>
            <a:xfrm>
              <a:off x="53340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ACAC53-7B09-5332-E41A-7FEC7F05A709}"/>
                </a:ext>
              </a:extLst>
            </p:cNvPr>
            <p:cNvCxnSpPr/>
            <p:nvPr/>
          </p:nvCxnSpPr>
          <p:spPr>
            <a:xfrm>
              <a:off x="5334000" y="42672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9820D4-DBD1-6E47-D601-5B21C3F36F6A}"/>
                </a:ext>
              </a:extLst>
            </p:cNvPr>
            <p:cNvCxnSpPr/>
            <p:nvPr/>
          </p:nvCxnSpPr>
          <p:spPr>
            <a:xfrm>
              <a:off x="5334000" y="4800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B90FDE-8B6A-4BF1-1B0C-EDD7C8B3965E}"/>
                </a:ext>
              </a:extLst>
            </p:cNvPr>
            <p:cNvCxnSpPr/>
            <p:nvPr/>
          </p:nvCxnSpPr>
          <p:spPr>
            <a:xfrm>
              <a:off x="68580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BB005D-CC2D-D612-7C0A-295CA66FF24D}"/>
                </a:ext>
              </a:extLst>
            </p:cNvPr>
            <p:cNvCxnSpPr/>
            <p:nvPr/>
          </p:nvCxnSpPr>
          <p:spPr>
            <a:xfrm>
              <a:off x="6858000" y="4260273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3637BA-9CDE-E2FE-A3B5-02F652B27A75}"/>
                </a:ext>
              </a:extLst>
            </p:cNvPr>
            <p:cNvCxnSpPr/>
            <p:nvPr/>
          </p:nvCxnSpPr>
          <p:spPr>
            <a:xfrm>
              <a:off x="6858000" y="4800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Delay 29">
              <a:extLst>
                <a:ext uri="{FF2B5EF4-FFF2-40B4-BE49-F238E27FC236}">
                  <a16:creationId xmlns:a16="http://schemas.microsoft.com/office/drawing/2014/main" id="{B24BC6C1-4100-3037-E685-52C1E50EF702}"/>
                </a:ext>
              </a:extLst>
            </p:cNvPr>
            <p:cNvSpPr/>
            <p:nvPr/>
          </p:nvSpPr>
          <p:spPr>
            <a:xfrm rot="16200000">
              <a:off x="4152900" y="-1409700"/>
              <a:ext cx="1371600" cy="67818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96DE98-2401-F53B-8713-EF41849732D8}"/>
                </a:ext>
              </a:extLst>
            </p:cNvPr>
            <p:cNvCxnSpPr/>
            <p:nvPr/>
          </p:nvCxnSpPr>
          <p:spPr>
            <a:xfrm flipH="1">
              <a:off x="381000" y="266700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23B60E-196A-67F7-358C-7EE4B183F059}"/>
                </a:ext>
              </a:extLst>
            </p:cNvPr>
            <p:cNvCxnSpPr/>
            <p:nvPr/>
          </p:nvCxnSpPr>
          <p:spPr>
            <a:xfrm flipH="1">
              <a:off x="7924800" y="266700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Sequential Access Storage 32">
              <a:extLst>
                <a:ext uri="{FF2B5EF4-FFF2-40B4-BE49-F238E27FC236}">
                  <a16:creationId xmlns:a16="http://schemas.microsoft.com/office/drawing/2014/main" id="{713C6008-E043-FCD4-94C2-6BD9ED7A2ADB}"/>
                </a:ext>
              </a:extLst>
            </p:cNvPr>
            <p:cNvSpPr/>
            <p:nvPr/>
          </p:nvSpPr>
          <p:spPr>
            <a:xfrm rot="5400000">
              <a:off x="381000" y="1752600"/>
              <a:ext cx="762000" cy="1066800"/>
            </a:xfrm>
            <a:prstGeom prst="flowChartMagneticTa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D6A95F-DBAD-16F3-5953-33EAE3600366}"/>
                </a:ext>
              </a:extLst>
            </p:cNvPr>
            <p:cNvCxnSpPr/>
            <p:nvPr/>
          </p:nvCxnSpPr>
          <p:spPr>
            <a:xfrm>
              <a:off x="228600" y="2667001"/>
              <a:ext cx="0" cy="3200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6E394C-5578-CAD2-E70C-1070BEB4743E}"/>
                </a:ext>
              </a:extLst>
            </p:cNvPr>
            <p:cNvCxnSpPr/>
            <p:nvPr/>
          </p:nvCxnSpPr>
          <p:spPr>
            <a:xfrm>
              <a:off x="381000" y="2667000"/>
              <a:ext cx="0" cy="3047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285951-2113-D7F3-9CD3-941D2A6533B5}"/>
                </a:ext>
              </a:extLst>
            </p:cNvPr>
            <p:cNvCxnSpPr/>
            <p:nvPr/>
          </p:nvCxnSpPr>
          <p:spPr>
            <a:xfrm>
              <a:off x="401782" y="5714999"/>
              <a:ext cx="10460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0C4B7C-1222-7173-47B8-76E8691EA903}"/>
                </a:ext>
              </a:extLst>
            </p:cNvPr>
            <p:cNvCxnSpPr/>
            <p:nvPr/>
          </p:nvCxnSpPr>
          <p:spPr>
            <a:xfrm>
              <a:off x="249382" y="5867399"/>
              <a:ext cx="119841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un 37">
              <a:extLst>
                <a:ext uri="{FF2B5EF4-FFF2-40B4-BE49-F238E27FC236}">
                  <a16:creationId xmlns:a16="http://schemas.microsoft.com/office/drawing/2014/main" id="{B5F89AAA-B154-A405-DE6E-23D9E62881AE}"/>
                </a:ext>
              </a:extLst>
            </p:cNvPr>
            <p:cNvSpPr/>
            <p:nvPr/>
          </p:nvSpPr>
          <p:spPr>
            <a:xfrm>
              <a:off x="419100" y="2057400"/>
              <a:ext cx="685800" cy="45720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Flowchart: Collate 38">
              <a:extLst>
                <a:ext uri="{FF2B5EF4-FFF2-40B4-BE49-F238E27FC236}">
                  <a16:creationId xmlns:a16="http://schemas.microsoft.com/office/drawing/2014/main" id="{9A08B7A5-393B-97C4-B707-CEE78A7FDDCF}"/>
                </a:ext>
              </a:extLst>
            </p:cNvPr>
            <p:cNvSpPr/>
            <p:nvPr/>
          </p:nvSpPr>
          <p:spPr>
            <a:xfrm rot="5400000" flipH="1" flipV="1">
              <a:off x="1504950" y="5486399"/>
              <a:ext cx="342900" cy="457200"/>
            </a:xfrm>
            <a:prstGeom prst="flowChartCol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49EA2D-0C36-345E-535B-597EFA8E2BF8}"/>
                </a:ext>
              </a:extLst>
            </p:cNvPr>
            <p:cNvCxnSpPr/>
            <p:nvPr/>
          </p:nvCxnSpPr>
          <p:spPr>
            <a:xfrm>
              <a:off x="1905000" y="5791200"/>
              <a:ext cx="548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evel 53">
              <a:extLst>
                <a:ext uri="{FF2B5EF4-FFF2-40B4-BE49-F238E27FC236}">
                  <a16:creationId xmlns:a16="http://schemas.microsoft.com/office/drawing/2014/main" id="{CCF4B78A-DC78-60BF-1695-C96578D448B8}"/>
                </a:ext>
              </a:extLst>
            </p:cNvPr>
            <p:cNvSpPr/>
            <p:nvPr/>
          </p:nvSpPr>
          <p:spPr>
            <a:xfrm flipH="1">
              <a:off x="2019300" y="1600200"/>
              <a:ext cx="339436" cy="1066801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95E621-8CA7-351E-7CC0-8B67ADF94DFF}"/>
                </a:ext>
              </a:extLst>
            </p:cNvPr>
            <p:cNvCxnSpPr/>
            <p:nvPr/>
          </p:nvCxnSpPr>
          <p:spPr>
            <a:xfrm>
              <a:off x="1905000" y="5701144"/>
              <a:ext cx="5486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7C13D0F-CE40-ED28-9C47-6D515E25F1ED}"/>
                </a:ext>
              </a:extLst>
            </p:cNvPr>
            <p:cNvGrpSpPr/>
            <p:nvPr/>
          </p:nvGrpSpPr>
          <p:grpSpPr>
            <a:xfrm>
              <a:off x="1981200" y="3505200"/>
              <a:ext cx="323850" cy="2195944"/>
              <a:chOff x="1981200" y="3505200"/>
              <a:chExt cx="323850" cy="2195944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8A49625-22C8-F5F6-FC2F-B0B391AA36A3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C138EDAB-4863-C3D8-3DFA-F43B898F74BF}"/>
                  </a:ext>
                </a:extLst>
              </p:cNvPr>
              <p:cNvCxnSpPr/>
              <p:nvPr/>
            </p:nvCxnSpPr>
            <p:spPr>
              <a:xfrm>
                <a:off x="205740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3286A5-2DAF-C227-5549-6F5D37E68732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285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009B23B-CCC5-9EF9-E68C-EEF406BC3DE3}"/>
                  </a:ext>
                </a:extLst>
              </p:cNvPr>
              <p:cNvCxnSpPr/>
              <p:nvPr/>
            </p:nvCxnSpPr>
            <p:spPr>
              <a:xfrm>
                <a:off x="1981200" y="3581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F46E7B9-F841-5673-1A9F-7DE67A280A37}"/>
                  </a:ext>
                </a:extLst>
              </p:cNvPr>
              <p:cNvCxnSpPr/>
              <p:nvPr/>
            </p:nvCxnSpPr>
            <p:spPr>
              <a:xfrm>
                <a:off x="2000250" y="3886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A0C2F03-A4C4-79DD-D929-F16186A3CA8E}"/>
                  </a:ext>
                </a:extLst>
              </p:cNvPr>
              <p:cNvCxnSpPr/>
              <p:nvPr/>
            </p:nvCxnSpPr>
            <p:spPr>
              <a:xfrm>
                <a:off x="1986395" y="3962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51B6ED-4C1E-BDF1-2BE2-3241150E3FFD}"/>
                  </a:ext>
                </a:extLst>
              </p:cNvPr>
              <p:cNvCxnSpPr/>
              <p:nvPr/>
            </p:nvCxnSpPr>
            <p:spPr>
              <a:xfrm>
                <a:off x="1986395" y="4419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5A93F5F-854A-A842-4810-8D3AFBFFC61E}"/>
                  </a:ext>
                </a:extLst>
              </p:cNvPr>
              <p:cNvCxnSpPr/>
              <p:nvPr/>
            </p:nvCxnSpPr>
            <p:spPr>
              <a:xfrm>
                <a:off x="1986395" y="4495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6A61D01-7373-8ACE-3385-9056B8788A3E}"/>
                  </a:ext>
                </a:extLst>
              </p:cNvPr>
              <p:cNvCxnSpPr/>
              <p:nvPr/>
            </p:nvCxnSpPr>
            <p:spPr>
              <a:xfrm>
                <a:off x="1986395" y="491143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30BA269-DE09-160D-E0DE-51C3A884277C}"/>
                  </a:ext>
                </a:extLst>
              </p:cNvPr>
              <p:cNvCxnSpPr/>
              <p:nvPr/>
            </p:nvCxnSpPr>
            <p:spPr>
              <a:xfrm>
                <a:off x="1981200" y="49530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B578CBB-BF6E-F00D-C5C6-12BB061F6B8E}"/>
                </a:ext>
              </a:extLst>
            </p:cNvPr>
            <p:cNvGrpSpPr/>
            <p:nvPr/>
          </p:nvGrpSpPr>
          <p:grpSpPr>
            <a:xfrm>
              <a:off x="3486150" y="3505200"/>
              <a:ext cx="323850" cy="2195944"/>
              <a:chOff x="1981200" y="3505200"/>
              <a:chExt cx="323850" cy="2195944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5457ED5-834F-C4E4-863E-B3442DF0028F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A5B7B16-4DFE-119C-1633-4BCEA9FB90CD}"/>
                  </a:ext>
                </a:extLst>
              </p:cNvPr>
              <p:cNvCxnSpPr/>
              <p:nvPr/>
            </p:nvCxnSpPr>
            <p:spPr>
              <a:xfrm>
                <a:off x="205740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51A4F9B5-246F-F2BB-986C-97D0974D7BA6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285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4B7D2DD-3608-FFA8-9384-2C18B0B1CC39}"/>
                  </a:ext>
                </a:extLst>
              </p:cNvPr>
              <p:cNvCxnSpPr/>
              <p:nvPr/>
            </p:nvCxnSpPr>
            <p:spPr>
              <a:xfrm>
                <a:off x="1981200" y="3581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C45815C-EF3E-5963-95A2-2E9E392121DF}"/>
                  </a:ext>
                </a:extLst>
              </p:cNvPr>
              <p:cNvCxnSpPr/>
              <p:nvPr/>
            </p:nvCxnSpPr>
            <p:spPr>
              <a:xfrm>
                <a:off x="2000250" y="3886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1F5E786-AD62-740B-49E6-9CDFEA896C9C}"/>
                  </a:ext>
                </a:extLst>
              </p:cNvPr>
              <p:cNvCxnSpPr/>
              <p:nvPr/>
            </p:nvCxnSpPr>
            <p:spPr>
              <a:xfrm>
                <a:off x="1986395" y="3962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B5BC44E-40E7-FC7C-FDC5-8DF90E5AA66B}"/>
                  </a:ext>
                </a:extLst>
              </p:cNvPr>
              <p:cNvCxnSpPr/>
              <p:nvPr/>
            </p:nvCxnSpPr>
            <p:spPr>
              <a:xfrm>
                <a:off x="1986395" y="4419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0DCE994-BCBD-5145-F14D-5721FF6811B0}"/>
                  </a:ext>
                </a:extLst>
              </p:cNvPr>
              <p:cNvCxnSpPr/>
              <p:nvPr/>
            </p:nvCxnSpPr>
            <p:spPr>
              <a:xfrm>
                <a:off x="1986395" y="4495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A0824BF-036F-35FF-D732-DA8E2C2F848F}"/>
                  </a:ext>
                </a:extLst>
              </p:cNvPr>
              <p:cNvCxnSpPr/>
              <p:nvPr/>
            </p:nvCxnSpPr>
            <p:spPr>
              <a:xfrm>
                <a:off x="1986395" y="491143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C0C874-D705-A05B-AD7C-5317CBA2929C}"/>
                  </a:ext>
                </a:extLst>
              </p:cNvPr>
              <p:cNvCxnSpPr/>
              <p:nvPr/>
            </p:nvCxnSpPr>
            <p:spPr>
              <a:xfrm>
                <a:off x="1981200" y="49530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3ECD19E-899D-5349-38CC-FCE6939D8666}"/>
                </a:ext>
              </a:extLst>
            </p:cNvPr>
            <p:cNvGrpSpPr/>
            <p:nvPr/>
          </p:nvGrpSpPr>
          <p:grpSpPr>
            <a:xfrm>
              <a:off x="5027468" y="3474028"/>
              <a:ext cx="323850" cy="2195944"/>
              <a:chOff x="1981200" y="3505200"/>
              <a:chExt cx="323850" cy="2195944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378722E-6102-D041-BA0E-57E8685F7DEF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FFDEBFB-7E97-4BDD-8D10-C1E665211F34}"/>
                  </a:ext>
                </a:extLst>
              </p:cNvPr>
              <p:cNvCxnSpPr/>
              <p:nvPr/>
            </p:nvCxnSpPr>
            <p:spPr>
              <a:xfrm>
                <a:off x="205740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7264482-B856-C513-47EC-24E76C14D45E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285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DBA3D42-3B92-1BC3-B853-3875B9BE7083}"/>
                  </a:ext>
                </a:extLst>
              </p:cNvPr>
              <p:cNvCxnSpPr/>
              <p:nvPr/>
            </p:nvCxnSpPr>
            <p:spPr>
              <a:xfrm>
                <a:off x="1981200" y="3581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DEDA84E-BDFF-F47A-86A3-2517F77F9231}"/>
                  </a:ext>
                </a:extLst>
              </p:cNvPr>
              <p:cNvCxnSpPr/>
              <p:nvPr/>
            </p:nvCxnSpPr>
            <p:spPr>
              <a:xfrm>
                <a:off x="2000250" y="3886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5A9C1AF-E77C-FC6A-A243-3FB0D3CFD9C4}"/>
                  </a:ext>
                </a:extLst>
              </p:cNvPr>
              <p:cNvCxnSpPr/>
              <p:nvPr/>
            </p:nvCxnSpPr>
            <p:spPr>
              <a:xfrm>
                <a:off x="1986395" y="3962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C55588D-6FA8-F1EB-87BA-0C8365B93FA7}"/>
                  </a:ext>
                </a:extLst>
              </p:cNvPr>
              <p:cNvCxnSpPr/>
              <p:nvPr/>
            </p:nvCxnSpPr>
            <p:spPr>
              <a:xfrm>
                <a:off x="1986395" y="4419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CC792D0-34C3-450E-BDBB-8A770660D902}"/>
                  </a:ext>
                </a:extLst>
              </p:cNvPr>
              <p:cNvCxnSpPr/>
              <p:nvPr/>
            </p:nvCxnSpPr>
            <p:spPr>
              <a:xfrm>
                <a:off x="1986395" y="4495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9493D79-BD78-CB23-8ACF-6741ADCCBB93}"/>
                  </a:ext>
                </a:extLst>
              </p:cNvPr>
              <p:cNvCxnSpPr/>
              <p:nvPr/>
            </p:nvCxnSpPr>
            <p:spPr>
              <a:xfrm>
                <a:off x="1986395" y="491143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E7ABB96-93C4-0B26-3316-13667411C395}"/>
                  </a:ext>
                </a:extLst>
              </p:cNvPr>
              <p:cNvCxnSpPr/>
              <p:nvPr/>
            </p:nvCxnSpPr>
            <p:spPr>
              <a:xfrm>
                <a:off x="1981200" y="49530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AD74A7-3660-088B-8D8D-58057A5E5122}"/>
                </a:ext>
              </a:extLst>
            </p:cNvPr>
            <p:cNvGrpSpPr/>
            <p:nvPr/>
          </p:nvGrpSpPr>
          <p:grpSpPr>
            <a:xfrm>
              <a:off x="6537614" y="3519055"/>
              <a:ext cx="323850" cy="2195944"/>
              <a:chOff x="1981200" y="3505200"/>
              <a:chExt cx="323850" cy="219594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BE67705-397E-5E57-810D-71C7E1E41A71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EE78C20-16E6-F214-D21D-955852A1703C}"/>
                  </a:ext>
                </a:extLst>
              </p:cNvPr>
              <p:cNvCxnSpPr/>
              <p:nvPr/>
            </p:nvCxnSpPr>
            <p:spPr>
              <a:xfrm>
                <a:off x="2057400" y="3505200"/>
                <a:ext cx="0" cy="21959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BD41394-33C4-8BCF-738C-1644C71CAE08}"/>
                  </a:ext>
                </a:extLst>
              </p:cNvPr>
              <p:cNvCxnSpPr/>
              <p:nvPr/>
            </p:nvCxnSpPr>
            <p:spPr>
              <a:xfrm>
                <a:off x="2000250" y="3505200"/>
                <a:ext cx="2857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B65CC08-8058-2918-B690-4432A1C3B0C1}"/>
                  </a:ext>
                </a:extLst>
              </p:cNvPr>
              <p:cNvCxnSpPr/>
              <p:nvPr/>
            </p:nvCxnSpPr>
            <p:spPr>
              <a:xfrm>
                <a:off x="1981200" y="3581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4F6928F-4437-1B74-7E4F-A8CC957F28BE}"/>
                  </a:ext>
                </a:extLst>
              </p:cNvPr>
              <p:cNvCxnSpPr/>
              <p:nvPr/>
            </p:nvCxnSpPr>
            <p:spPr>
              <a:xfrm>
                <a:off x="2000250" y="3886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A0C003B-DE8B-7B2F-8913-E064D53D719C}"/>
                  </a:ext>
                </a:extLst>
              </p:cNvPr>
              <p:cNvCxnSpPr/>
              <p:nvPr/>
            </p:nvCxnSpPr>
            <p:spPr>
              <a:xfrm>
                <a:off x="1986395" y="39624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3D3FC9A-5909-B6D3-A5BE-5AE002455EC2}"/>
                  </a:ext>
                </a:extLst>
              </p:cNvPr>
              <p:cNvCxnSpPr/>
              <p:nvPr/>
            </p:nvCxnSpPr>
            <p:spPr>
              <a:xfrm>
                <a:off x="1986395" y="4419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7B085CC-B73D-FDAF-2C36-75716D88D1E9}"/>
                  </a:ext>
                </a:extLst>
              </p:cNvPr>
              <p:cNvCxnSpPr/>
              <p:nvPr/>
            </p:nvCxnSpPr>
            <p:spPr>
              <a:xfrm>
                <a:off x="1986395" y="44958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4A47DF5-238C-4F0B-EC72-219C75C42CE0}"/>
                  </a:ext>
                </a:extLst>
              </p:cNvPr>
              <p:cNvCxnSpPr/>
              <p:nvPr/>
            </p:nvCxnSpPr>
            <p:spPr>
              <a:xfrm>
                <a:off x="1986395" y="491143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D45F3F4-6CEB-F013-A182-F64E9C489103}"/>
                  </a:ext>
                </a:extLst>
              </p:cNvPr>
              <p:cNvCxnSpPr/>
              <p:nvPr/>
            </p:nvCxnSpPr>
            <p:spPr>
              <a:xfrm>
                <a:off x="1981200" y="49530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Quad Arrow 120">
              <a:extLst>
                <a:ext uri="{FF2B5EF4-FFF2-40B4-BE49-F238E27FC236}">
                  <a16:creationId xmlns:a16="http://schemas.microsoft.com/office/drawing/2014/main" id="{FBB778E0-88BC-2AC3-0044-32F16EA874FE}"/>
                </a:ext>
              </a:extLst>
            </p:cNvPr>
            <p:cNvSpPr/>
            <p:nvPr/>
          </p:nvSpPr>
          <p:spPr>
            <a:xfrm>
              <a:off x="1960851" y="5502851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Quad Arrow 121">
              <a:extLst>
                <a:ext uri="{FF2B5EF4-FFF2-40B4-BE49-F238E27FC236}">
                  <a16:creationId xmlns:a16="http://schemas.microsoft.com/office/drawing/2014/main" id="{1F25AA60-25F2-1752-E983-12FF196E1D1C}"/>
                </a:ext>
              </a:extLst>
            </p:cNvPr>
            <p:cNvSpPr/>
            <p:nvPr/>
          </p:nvSpPr>
          <p:spPr>
            <a:xfrm>
              <a:off x="1946996" y="4836103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Quad Arrow 122">
              <a:extLst>
                <a:ext uri="{FF2B5EF4-FFF2-40B4-BE49-F238E27FC236}">
                  <a16:creationId xmlns:a16="http://schemas.microsoft.com/office/drawing/2014/main" id="{5158E7CF-E54E-3C08-7998-89F9FEA6C655}"/>
                </a:ext>
              </a:extLst>
            </p:cNvPr>
            <p:cNvSpPr/>
            <p:nvPr/>
          </p:nvSpPr>
          <p:spPr>
            <a:xfrm>
              <a:off x="1960850" y="4378038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Quad Arrow 123">
              <a:extLst>
                <a:ext uri="{FF2B5EF4-FFF2-40B4-BE49-F238E27FC236}">
                  <a16:creationId xmlns:a16="http://schemas.microsoft.com/office/drawing/2014/main" id="{9D4A0F99-8118-095C-DD9F-FED5012CEC57}"/>
                </a:ext>
              </a:extLst>
            </p:cNvPr>
            <p:cNvSpPr/>
            <p:nvPr/>
          </p:nvSpPr>
          <p:spPr>
            <a:xfrm>
              <a:off x="1972541" y="3855028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Quad Arrow 124">
              <a:extLst>
                <a:ext uri="{FF2B5EF4-FFF2-40B4-BE49-F238E27FC236}">
                  <a16:creationId xmlns:a16="http://schemas.microsoft.com/office/drawing/2014/main" id="{2EFCEAB1-9087-CD1D-8383-9EB3E1DC1FD6}"/>
                </a:ext>
              </a:extLst>
            </p:cNvPr>
            <p:cNvSpPr/>
            <p:nvPr/>
          </p:nvSpPr>
          <p:spPr>
            <a:xfrm>
              <a:off x="1960851" y="3464503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Quad Arrow 125">
              <a:extLst>
                <a:ext uri="{FF2B5EF4-FFF2-40B4-BE49-F238E27FC236}">
                  <a16:creationId xmlns:a16="http://schemas.microsoft.com/office/drawing/2014/main" id="{9454C669-3894-F452-ACEB-5DD177097FFF}"/>
                </a:ext>
              </a:extLst>
            </p:cNvPr>
            <p:cNvSpPr/>
            <p:nvPr/>
          </p:nvSpPr>
          <p:spPr>
            <a:xfrm>
              <a:off x="3455410" y="5502851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Quad Arrow 126">
              <a:extLst>
                <a:ext uri="{FF2B5EF4-FFF2-40B4-BE49-F238E27FC236}">
                  <a16:creationId xmlns:a16="http://schemas.microsoft.com/office/drawing/2014/main" id="{95AAFEB1-3EDF-770F-48EE-B443ED6B5EB1}"/>
                </a:ext>
              </a:extLst>
            </p:cNvPr>
            <p:cNvSpPr/>
            <p:nvPr/>
          </p:nvSpPr>
          <p:spPr>
            <a:xfrm>
              <a:off x="3449348" y="4881130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Quad Arrow 127">
              <a:extLst>
                <a:ext uri="{FF2B5EF4-FFF2-40B4-BE49-F238E27FC236}">
                  <a16:creationId xmlns:a16="http://schemas.microsoft.com/office/drawing/2014/main" id="{D054FA70-3310-8275-DC22-9C2BA778DFCC}"/>
                </a:ext>
              </a:extLst>
            </p:cNvPr>
            <p:cNvSpPr/>
            <p:nvPr/>
          </p:nvSpPr>
          <p:spPr>
            <a:xfrm>
              <a:off x="3455410" y="4398820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Quad Arrow 128">
              <a:extLst>
                <a:ext uri="{FF2B5EF4-FFF2-40B4-BE49-F238E27FC236}">
                  <a16:creationId xmlns:a16="http://schemas.microsoft.com/office/drawing/2014/main" id="{0E1D2CF0-9EAC-B5EA-D851-C20A149F4B56}"/>
                </a:ext>
              </a:extLst>
            </p:cNvPr>
            <p:cNvSpPr/>
            <p:nvPr/>
          </p:nvSpPr>
          <p:spPr>
            <a:xfrm>
              <a:off x="3433762" y="3855028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Quad Arrow 129">
              <a:extLst>
                <a:ext uri="{FF2B5EF4-FFF2-40B4-BE49-F238E27FC236}">
                  <a16:creationId xmlns:a16="http://schemas.microsoft.com/office/drawing/2014/main" id="{E303CFD8-6A93-48B1-0EAD-197007D77366}"/>
                </a:ext>
              </a:extLst>
            </p:cNvPr>
            <p:cNvSpPr/>
            <p:nvPr/>
          </p:nvSpPr>
          <p:spPr>
            <a:xfrm>
              <a:off x="3449347" y="3474028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Quad Arrow 130">
              <a:extLst>
                <a:ext uri="{FF2B5EF4-FFF2-40B4-BE49-F238E27FC236}">
                  <a16:creationId xmlns:a16="http://schemas.microsoft.com/office/drawing/2014/main" id="{6350A21A-725E-D358-D1DA-095DB76933F4}"/>
                </a:ext>
              </a:extLst>
            </p:cNvPr>
            <p:cNvSpPr/>
            <p:nvPr/>
          </p:nvSpPr>
          <p:spPr>
            <a:xfrm>
              <a:off x="5027468" y="3434197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Quad Arrow 131">
              <a:extLst>
                <a:ext uri="{FF2B5EF4-FFF2-40B4-BE49-F238E27FC236}">
                  <a16:creationId xmlns:a16="http://schemas.microsoft.com/office/drawing/2014/main" id="{08AEDC1B-C4E6-5CA6-343A-A51D5210329B}"/>
                </a:ext>
              </a:extLst>
            </p:cNvPr>
            <p:cNvSpPr/>
            <p:nvPr/>
          </p:nvSpPr>
          <p:spPr>
            <a:xfrm>
              <a:off x="5027468" y="3805672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Quad Arrow 132">
              <a:extLst>
                <a:ext uri="{FF2B5EF4-FFF2-40B4-BE49-F238E27FC236}">
                  <a16:creationId xmlns:a16="http://schemas.microsoft.com/office/drawing/2014/main" id="{E20FE90E-A341-12C0-04FC-836E571D389E}"/>
                </a:ext>
              </a:extLst>
            </p:cNvPr>
            <p:cNvSpPr/>
            <p:nvPr/>
          </p:nvSpPr>
          <p:spPr>
            <a:xfrm>
              <a:off x="5027467" y="4347730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Quad Arrow 133">
              <a:extLst>
                <a:ext uri="{FF2B5EF4-FFF2-40B4-BE49-F238E27FC236}">
                  <a16:creationId xmlns:a16="http://schemas.microsoft.com/office/drawing/2014/main" id="{7BF45AB7-FE1E-C0E6-604C-5345304B2FCF}"/>
                </a:ext>
              </a:extLst>
            </p:cNvPr>
            <p:cNvSpPr/>
            <p:nvPr/>
          </p:nvSpPr>
          <p:spPr>
            <a:xfrm>
              <a:off x="5027466" y="4801467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Quad Arrow 134">
              <a:extLst>
                <a:ext uri="{FF2B5EF4-FFF2-40B4-BE49-F238E27FC236}">
                  <a16:creationId xmlns:a16="http://schemas.microsoft.com/office/drawing/2014/main" id="{05B6BAC5-AC29-D5AA-301D-51AACDF5DEB2}"/>
                </a:ext>
              </a:extLst>
            </p:cNvPr>
            <p:cNvSpPr/>
            <p:nvPr/>
          </p:nvSpPr>
          <p:spPr>
            <a:xfrm>
              <a:off x="5019239" y="5490724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Quad Arrow 135">
              <a:extLst>
                <a:ext uri="{FF2B5EF4-FFF2-40B4-BE49-F238E27FC236}">
                  <a16:creationId xmlns:a16="http://schemas.microsoft.com/office/drawing/2014/main" id="{748A1AC2-4C28-6C3C-8847-2FB8B6FFD79B}"/>
                </a:ext>
              </a:extLst>
            </p:cNvPr>
            <p:cNvSpPr/>
            <p:nvPr/>
          </p:nvSpPr>
          <p:spPr>
            <a:xfrm>
              <a:off x="6535882" y="5543549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Quad Arrow 136">
              <a:extLst>
                <a:ext uri="{FF2B5EF4-FFF2-40B4-BE49-F238E27FC236}">
                  <a16:creationId xmlns:a16="http://schemas.microsoft.com/office/drawing/2014/main" id="{DA3FC521-5A42-2B5E-924E-C05B646473E0}"/>
                </a:ext>
              </a:extLst>
            </p:cNvPr>
            <p:cNvSpPr/>
            <p:nvPr/>
          </p:nvSpPr>
          <p:spPr>
            <a:xfrm>
              <a:off x="6477000" y="3495675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Quad Arrow 137">
              <a:extLst>
                <a:ext uri="{FF2B5EF4-FFF2-40B4-BE49-F238E27FC236}">
                  <a16:creationId xmlns:a16="http://schemas.microsoft.com/office/drawing/2014/main" id="{49FA05E3-DFC8-EBF2-B663-012AC59EBA26}"/>
                </a:ext>
              </a:extLst>
            </p:cNvPr>
            <p:cNvSpPr/>
            <p:nvPr/>
          </p:nvSpPr>
          <p:spPr>
            <a:xfrm>
              <a:off x="6477000" y="3876675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Quad Arrow 138">
              <a:extLst>
                <a:ext uri="{FF2B5EF4-FFF2-40B4-BE49-F238E27FC236}">
                  <a16:creationId xmlns:a16="http://schemas.microsoft.com/office/drawing/2014/main" id="{7E5B35F1-C856-8197-414B-A8B71A8C0652}"/>
                </a:ext>
              </a:extLst>
            </p:cNvPr>
            <p:cNvSpPr/>
            <p:nvPr/>
          </p:nvSpPr>
          <p:spPr>
            <a:xfrm>
              <a:off x="6495615" y="4378903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Quad Arrow 139">
              <a:extLst>
                <a:ext uri="{FF2B5EF4-FFF2-40B4-BE49-F238E27FC236}">
                  <a16:creationId xmlns:a16="http://schemas.microsoft.com/office/drawing/2014/main" id="{9B377BEA-C117-CFB0-57D7-CBD75E5B8A5E}"/>
                </a:ext>
              </a:extLst>
            </p:cNvPr>
            <p:cNvSpPr/>
            <p:nvPr/>
          </p:nvSpPr>
          <p:spPr>
            <a:xfrm>
              <a:off x="6508604" y="4876800"/>
              <a:ext cx="142875" cy="171450"/>
            </a:xfrm>
            <a:prstGeom prst="quad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DD53972-AF58-825E-7E1F-53A989BC2C7D}"/>
                </a:ext>
              </a:extLst>
            </p:cNvPr>
            <p:cNvCxnSpPr/>
            <p:nvPr/>
          </p:nvCxnSpPr>
          <p:spPr>
            <a:xfrm>
              <a:off x="7391400" y="5701144"/>
              <a:ext cx="0" cy="90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0F506AB-079F-C91A-5BFD-22F9743D9BBE}"/>
                </a:ext>
              </a:extLst>
            </p:cNvPr>
            <p:cNvGrpSpPr/>
            <p:nvPr/>
          </p:nvGrpSpPr>
          <p:grpSpPr>
            <a:xfrm>
              <a:off x="2971800" y="304800"/>
              <a:ext cx="152400" cy="2514600"/>
              <a:chOff x="2971800" y="304800"/>
              <a:chExt cx="152400" cy="2514600"/>
            </a:xfrm>
          </p:grpSpPr>
          <p:sp>
            <p:nvSpPr>
              <p:cNvPr id="113" name="Can 142">
                <a:extLst>
                  <a:ext uri="{FF2B5EF4-FFF2-40B4-BE49-F238E27FC236}">
                    <a16:creationId xmlns:a16="http://schemas.microsoft.com/office/drawing/2014/main" id="{D46F8C96-118F-9BAA-CA2E-0C414EAD224B}"/>
                  </a:ext>
                </a:extLst>
              </p:cNvPr>
              <p:cNvSpPr/>
              <p:nvPr/>
            </p:nvSpPr>
            <p:spPr>
              <a:xfrm>
                <a:off x="2971800" y="1295399"/>
                <a:ext cx="152400" cy="1524001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Can 143">
                <a:extLst>
                  <a:ext uri="{FF2B5EF4-FFF2-40B4-BE49-F238E27FC236}">
                    <a16:creationId xmlns:a16="http://schemas.microsoft.com/office/drawing/2014/main" id="{677F0DEE-BDF0-42EC-0858-824469BF75D8}"/>
                  </a:ext>
                </a:extLst>
              </p:cNvPr>
              <p:cNvSpPr/>
              <p:nvPr/>
            </p:nvSpPr>
            <p:spPr>
              <a:xfrm>
                <a:off x="2971800" y="304800"/>
                <a:ext cx="152400" cy="1115290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27AAABA-1D9C-A1D2-10E8-D284118AF15D}"/>
                </a:ext>
              </a:extLst>
            </p:cNvPr>
            <p:cNvGrpSpPr/>
            <p:nvPr/>
          </p:nvGrpSpPr>
          <p:grpSpPr>
            <a:xfrm>
              <a:off x="4641272" y="304800"/>
              <a:ext cx="152400" cy="2514600"/>
              <a:chOff x="2971800" y="304800"/>
              <a:chExt cx="152400" cy="2514600"/>
            </a:xfrm>
          </p:grpSpPr>
          <p:sp>
            <p:nvSpPr>
              <p:cNvPr id="111" name="Can 147">
                <a:extLst>
                  <a:ext uri="{FF2B5EF4-FFF2-40B4-BE49-F238E27FC236}">
                    <a16:creationId xmlns:a16="http://schemas.microsoft.com/office/drawing/2014/main" id="{DF40A3EA-47B7-8EC8-ACCC-D039130FE0CA}"/>
                  </a:ext>
                </a:extLst>
              </p:cNvPr>
              <p:cNvSpPr/>
              <p:nvPr/>
            </p:nvSpPr>
            <p:spPr>
              <a:xfrm>
                <a:off x="2971800" y="1295399"/>
                <a:ext cx="152400" cy="1524001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Can 148">
                <a:extLst>
                  <a:ext uri="{FF2B5EF4-FFF2-40B4-BE49-F238E27FC236}">
                    <a16:creationId xmlns:a16="http://schemas.microsoft.com/office/drawing/2014/main" id="{56F226DA-87D1-7981-8F3B-EAFC5CAE261A}"/>
                  </a:ext>
                </a:extLst>
              </p:cNvPr>
              <p:cNvSpPr/>
              <p:nvPr/>
            </p:nvSpPr>
            <p:spPr>
              <a:xfrm>
                <a:off x="2971800" y="304800"/>
                <a:ext cx="152400" cy="1115290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9E5745-C6B4-6500-7666-7C9F7BF7D357}"/>
                </a:ext>
              </a:extLst>
            </p:cNvPr>
            <p:cNvGrpSpPr/>
            <p:nvPr/>
          </p:nvGrpSpPr>
          <p:grpSpPr>
            <a:xfrm>
              <a:off x="6181722" y="304800"/>
              <a:ext cx="152400" cy="2514600"/>
              <a:chOff x="2971800" y="304800"/>
              <a:chExt cx="152400" cy="2514600"/>
            </a:xfrm>
          </p:grpSpPr>
          <p:sp>
            <p:nvSpPr>
              <p:cNvPr id="109" name="Can 151">
                <a:extLst>
                  <a:ext uri="{FF2B5EF4-FFF2-40B4-BE49-F238E27FC236}">
                    <a16:creationId xmlns:a16="http://schemas.microsoft.com/office/drawing/2014/main" id="{CFF3F9D7-EC06-6F28-DEB4-6E776906CDFC}"/>
                  </a:ext>
                </a:extLst>
              </p:cNvPr>
              <p:cNvSpPr/>
              <p:nvPr/>
            </p:nvSpPr>
            <p:spPr>
              <a:xfrm>
                <a:off x="2971800" y="1295399"/>
                <a:ext cx="152400" cy="1524001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Can 152">
                <a:extLst>
                  <a:ext uri="{FF2B5EF4-FFF2-40B4-BE49-F238E27FC236}">
                    <a16:creationId xmlns:a16="http://schemas.microsoft.com/office/drawing/2014/main" id="{8574DDA6-DDC3-6FBA-A0DD-DAA58612BA9B}"/>
                  </a:ext>
                </a:extLst>
              </p:cNvPr>
              <p:cNvSpPr/>
              <p:nvPr/>
            </p:nvSpPr>
            <p:spPr>
              <a:xfrm>
                <a:off x="2971800" y="304800"/>
                <a:ext cx="152400" cy="1115290"/>
              </a:xfrm>
              <a:prstGeom prst="ca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Plaque 70">
              <a:extLst>
                <a:ext uri="{FF2B5EF4-FFF2-40B4-BE49-F238E27FC236}">
                  <a16:creationId xmlns:a16="http://schemas.microsoft.com/office/drawing/2014/main" id="{94B533E7-CC0E-2185-31BD-64380A6C6134}"/>
                </a:ext>
              </a:extLst>
            </p:cNvPr>
            <p:cNvSpPr/>
            <p:nvPr/>
          </p:nvSpPr>
          <p:spPr>
            <a:xfrm>
              <a:off x="1447800" y="2667000"/>
              <a:ext cx="695325" cy="671945"/>
            </a:xfrm>
            <a:prstGeom prst="plaqu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Curved Down Ribbon 156">
              <a:extLst>
                <a:ext uri="{FF2B5EF4-FFF2-40B4-BE49-F238E27FC236}">
                  <a16:creationId xmlns:a16="http://schemas.microsoft.com/office/drawing/2014/main" id="{2AC1B7B9-94E0-0ACB-C557-43A9B1141A3B}"/>
                </a:ext>
              </a:extLst>
            </p:cNvPr>
            <p:cNvSpPr/>
            <p:nvPr/>
          </p:nvSpPr>
          <p:spPr>
            <a:xfrm>
              <a:off x="1600200" y="2819400"/>
              <a:ext cx="381000" cy="183572"/>
            </a:xfrm>
            <a:prstGeom prst="ellipseRibb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Curved Down Ribbon 157">
              <a:extLst>
                <a:ext uri="{FF2B5EF4-FFF2-40B4-BE49-F238E27FC236}">
                  <a16:creationId xmlns:a16="http://schemas.microsoft.com/office/drawing/2014/main" id="{9798277E-D0AF-5502-1BFD-A250E5595049}"/>
                </a:ext>
              </a:extLst>
            </p:cNvPr>
            <p:cNvSpPr/>
            <p:nvPr/>
          </p:nvSpPr>
          <p:spPr>
            <a:xfrm>
              <a:off x="1612323" y="3063586"/>
              <a:ext cx="381000" cy="183572"/>
            </a:xfrm>
            <a:prstGeom prst="ellipseRibb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Lightning Bolt 73">
              <a:extLst>
                <a:ext uri="{FF2B5EF4-FFF2-40B4-BE49-F238E27FC236}">
                  <a16:creationId xmlns:a16="http://schemas.microsoft.com/office/drawing/2014/main" id="{451A14FB-C2E2-06E4-4324-6872DD2424D7}"/>
                </a:ext>
              </a:extLst>
            </p:cNvPr>
            <p:cNvSpPr/>
            <p:nvPr/>
          </p:nvSpPr>
          <p:spPr>
            <a:xfrm>
              <a:off x="3276600" y="2660073"/>
              <a:ext cx="57150" cy="465858"/>
            </a:xfrm>
            <a:prstGeom prst="lightningBol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Lightning Bolt 74">
              <a:extLst>
                <a:ext uri="{FF2B5EF4-FFF2-40B4-BE49-F238E27FC236}">
                  <a16:creationId xmlns:a16="http://schemas.microsoft.com/office/drawing/2014/main" id="{1786E00F-D288-E354-E155-33020134D636}"/>
                </a:ext>
              </a:extLst>
            </p:cNvPr>
            <p:cNvSpPr/>
            <p:nvPr/>
          </p:nvSpPr>
          <p:spPr>
            <a:xfrm>
              <a:off x="5385954" y="2691245"/>
              <a:ext cx="57150" cy="465858"/>
            </a:xfrm>
            <a:prstGeom prst="lightningBol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Lightning Bolt 75">
              <a:extLst>
                <a:ext uri="{FF2B5EF4-FFF2-40B4-BE49-F238E27FC236}">
                  <a16:creationId xmlns:a16="http://schemas.microsoft.com/office/drawing/2014/main" id="{8FC6F7EB-09E6-A791-1EC9-8000085D51E3}"/>
                </a:ext>
              </a:extLst>
            </p:cNvPr>
            <p:cNvSpPr/>
            <p:nvPr/>
          </p:nvSpPr>
          <p:spPr>
            <a:xfrm>
              <a:off x="7334250" y="2660073"/>
              <a:ext cx="57150" cy="465858"/>
            </a:xfrm>
            <a:prstGeom prst="lightningBol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Lightning Bolt 76">
              <a:extLst>
                <a:ext uri="{FF2B5EF4-FFF2-40B4-BE49-F238E27FC236}">
                  <a16:creationId xmlns:a16="http://schemas.microsoft.com/office/drawing/2014/main" id="{BF58E604-F4CA-DA9B-B61F-891A5AA09FF4}"/>
                </a:ext>
              </a:extLst>
            </p:cNvPr>
            <p:cNvSpPr/>
            <p:nvPr/>
          </p:nvSpPr>
          <p:spPr>
            <a:xfrm rot="13151371" flipV="1">
              <a:off x="7859570" y="3240033"/>
              <a:ext cx="362705" cy="327708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Lightning Bolt 77">
              <a:extLst>
                <a:ext uri="{FF2B5EF4-FFF2-40B4-BE49-F238E27FC236}">
                  <a16:creationId xmlns:a16="http://schemas.microsoft.com/office/drawing/2014/main" id="{4DE823D6-BB33-7DB5-74BE-B1B4D67D19B7}"/>
                </a:ext>
              </a:extLst>
            </p:cNvPr>
            <p:cNvSpPr/>
            <p:nvPr/>
          </p:nvSpPr>
          <p:spPr>
            <a:xfrm rot="13151371" flipV="1">
              <a:off x="7859571" y="4723337"/>
              <a:ext cx="362705" cy="327708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Lightning Bolt 78">
              <a:extLst>
                <a:ext uri="{FF2B5EF4-FFF2-40B4-BE49-F238E27FC236}">
                  <a16:creationId xmlns:a16="http://schemas.microsoft.com/office/drawing/2014/main" id="{E20D59A0-36AD-9AF8-BD2F-089B05208B56}"/>
                </a:ext>
              </a:extLst>
            </p:cNvPr>
            <p:cNvSpPr/>
            <p:nvPr/>
          </p:nvSpPr>
          <p:spPr>
            <a:xfrm rot="3649525" flipV="1">
              <a:off x="1430969" y="4870636"/>
              <a:ext cx="362705" cy="327708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Lightning Bolt 79">
              <a:extLst>
                <a:ext uri="{FF2B5EF4-FFF2-40B4-BE49-F238E27FC236}">
                  <a16:creationId xmlns:a16="http://schemas.microsoft.com/office/drawing/2014/main" id="{396523FD-249D-86BC-5BE5-B42246573D12}"/>
                </a:ext>
              </a:extLst>
            </p:cNvPr>
            <p:cNvSpPr/>
            <p:nvPr/>
          </p:nvSpPr>
          <p:spPr>
            <a:xfrm rot="3649525" flipV="1">
              <a:off x="1463871" y="3615840"/>
              <a:ext cx="362705" cy="327708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Freeform 166">
              <a:extLst>
                <a:ext uri="{FF2B5EF4-FFF2-40B4-BE49-F238E27FC236}">
                  <a16:creationId xmlns:a16="http://schemas.microsoft.com/office/drawing/2014/main" id="{50DF3C45-EAF7-1BD9-032E-944E1AFDEDB5}"/>
                </a:ext>
              </a:extLst>
            </p:cNvPr>
            <p:cNvSpPr/>
            <p:nvPr/>
          </p:nvSpPr>
          <p:spPr>
            <a:xfrm>
              <a:off x="1254212" y="1719775"/>
              <a:ext cx="345987" cy="1684112"/>
            </a:xfrm>
            <a:custGeom>
              <a:avLst/>
              <a:gdLst>
                <a:gd name="connsiteX0" fmla="*/ 0 w 457998"/>
                <a:gd name="connsiteY0" fmla="*/ 422856 h 1684112"/>
                <a:gd name="connsiteX1" fmla="*/ 235527 w 457998"/>
                <a:gd name="connsiteY1" fmla="*/ 62638 h 1684112"/>
                <a:gd name="connsiteX2" fmla="*/ 249382 w 457998"/>
                <a:gd name="connsiteY2" fmla="*/ 1558929 h 1684112"/>
                <a:gd name="connsiteX3" fmla="*/ 443345 w 457998"/>
                <a:gd name="connsiteY3" fmla="*/ 1600493 h 1684112"/>
                <a:gd name="connsiteX4" fmla="*/ 429491 w 457998"/>
                <a:gd name="connsiteY4" fmla="*/ 1572784 h 168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998" h="1684112">
                  <a:moveTo>
                    <a:pt x="0" y="422856"/>
                  </a:moveTo>
                  <a:cubicBezTo>
                    <a:pt x="96981" y="148074"/>
                    <a:pt x="193963" y="-126707"/>
                    <a:pt x="235527" y="62638"/>
                  </a:cubicBezTo>
                  <a:cubicBezTo>
                    <a:pt x="277091" y="251983"/>
                    <a:pt x="214746" y="1302620"/>
                    <a:pt x="249382" y="1558929"/>
                  </a:cubicBezTo>
                  <a:cubicBezTo>
                    <a:pt x="284018" y="1815238"/>
                    <a:pt x="413327" y="1598184"/>
                    <a:pt x="443345" y="1600493"/>
                  </a:cubicBezTo>
                  <a:cubicBezTo>
                    <a:pt x="473363" y="1602802"/>
                    <a:pt x="451427" y="1587793"/>
                    <a:pt x="429491" y="157278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8F60438-7937-260F-8ECF-374EFAD8E02B}"/>
                </a:ext>
              </a:extLst>
            </p:cNvPr>
            <p:cNvCxnSpPr/>
            <p:nvPr/>
          </p:nvCxnSpPr>
          <p:spPr>
            <a:xfrm flipV="1">
              <a:off x="8458200" y="1295399"/>
              <a:ext cx="0" cy="1364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5032C3D-0E70-330B-9ECC-4B5BC20C0391}"/>
                </a:ext>
              </a:extLst>
            </p:cNvPr>
            <p:cNvSpPr txBox="1"/>
            <p:nvPr/>
          </p:nvSpPr>
          <p:spPr>
            <a:xfrm>
              <a:off x="7992432" y="833736"/>
              <a:ext cx="871464" cy="860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 Surface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A71AB64-027B-7D36-A9F8-782D34915255}"/>
                </a:ext>
              </a:extLst>
            </p:cNvPr>
            <p:cNvCxnSpPr/>
            <p:nvPr/>
          </p:nvCxnSpPr>
          <p:spPr>
            <a:xfrm>
              <a:off x="6300352" y="993970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4596FDF-2224-C2B9-860E-BCC38E7028EA}"/>
                </a:ext>
              </a:extLst>
            </p:cNvPr>
            <p:cNvSpPr txBox="1"/>
            <p:nvPr/>
          </p:nvSpPr>
          <p:spPr>
            <a:xfrm>
              <a:off x="6833752" y="865908"/>
              <a:ext cx="1383243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chimney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2C9CB38-4DDE-6D2A-750D-EAF032661D1C}"/>
                </a:ext>
              </a:extLst>
            </p:cNvPr>
            <p:cNvCxnSpPr/>
            <p:nvPr/>
          </p:nvCxnSpPr>
          <p:spPr>
            <a:xfrm flipV="1">
              <a:off x="3124200" y="304800"/>
              <a:ext cx="762000" cy="17067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DDDEC87-34A6-F172-0B07-8E223496C66F}"/>
                </a:ext>
              </a:extLst>
            </p:cNvPr>
            <p:cNvSpPr txBox="1"/>
            <p:nvPr/>
          </p:nvSpPr>
          <p:spPr>
            <a:xfrm>
              <a:off x="3124199" y="0"/>
              <a:ext cx="1770512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Exhaust ventilation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DBD0590-FC2E-B20E-561F-AEBC3824B6FA}"/>
                </a:ext>
              </a:extLst>
            </p:cNvPr>
            <p:cNvCxnSpPr>
              <a:stCxn id="77" idx="3"/>
            </p:cNvCxnSpPr>
            <p:nvPr/>
          </p:nvCxnSpPr>
          <p:spPr>
            <a:xfrm>
              <a:off x="8011729" y="3460636"/>
              <a:ext cx="510993" cy="394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8D058A8-3012-4C45-FECA-6730B5352A04}"/>
                </a:ext>
              </a:extLst>
            </p:cNvPr>
            <p:cNvCxnSpPr>
              <a:stCxn id="78" idx="6"/>
            </p:cNvCxnSpPr>
            <p:nvPr/>
          </p:nvCxnSpPr>
          <p:spPr>
            <a:xfrm flipV="1">
              <a:off x="8059362" y="3931228"/>
              <a:ext cx="463360" cy="878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049153-62A5-A267-9898-0242BA5F0410}"/>
                </a:ext>
              </a:extLst>
            </p:cNvPr>
            <p:cNvSpPr txBox="1"/>
            <p:nvPr/>
          </p:nvSpPr>
          <p:spPr>
            <a:xfrm rot="16200000">
              <a:off x="8111966" y="3906329"/>
              <a:ext cx="1165307" cy="42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B7F073D-2331-AB5D-13FC-DC9D2481B1B5}"/>
                </a:ext>
              </a:extLst>
            </p:cNvPr>
            <p:cNvCxnSpPr>
              <a:endCxn id="104" idx="2"/>
            </p:cNvCxnSpPr>
            <p:nvPr/>
          </p:nvCxnSpPr>
          <p:spPr>
            <a:xfrm flipH="1" flipV="1">
              <a:off x="5404324" y="290854"/>
              <a:ext cx="337080" cy="10313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E9E8E96-A165-C0D9-1A6C-15812B20C2D3}"/>
                </a:ext>
              </a:extLst>
            </p:cNvPr>
            <p:cNvSpPr txBox="1"/>
            <p:nvPr/>
          </p:nvSpPr>
          <p:spPr>
            <a:xfrm>
              <a:off x="79595" y="1019652"/>
              <a:ext cx="832131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Blower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F5E3E73-D8C5-B55E-ED31-92248F222B77}"/>
                </a:ext>
              </a:extLst>
            </p:cNvPr>
            <p:cNvCxnSpPr/>
            <p:nvPr/>
          </p:nvCxnSpPr>
          <p:spPr>
            <a:xfrm>
              <a:off x="762000" y="5863936"/>
              <a:ext cx="0" cy="394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6A26B2-5E6F-74E0-C014-425A079CC7FB}"/>
                </a:ext>
              </a:extLst>
            </p:cNvPr>
            <p:cNvSpPr txBox="1"/>
            <p:nvPr/>
          </p:nvSpPr>
          <p:spPr>
            <a:xfrm>
              <a:off x="152400" y="6258328"/>
              <a:ext cx="1611633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Aeration pipeline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42472A2-5946-76CB-3DF8-73EE9D6CAAD3}"/>
                </a:ext>
              </a:extLst>
            </p:cNvPr>
            <p:cNvCxnSpPr/>
            <p:nvPr/>
          </p:nvCxnSpPr>
          <p:spPr>
            <a:xfrm>
              <a:off x="1676400" y="5791200"/>
              <a:ext cx="457200" cy="4671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B4335CD-3FAA-13E9-5940-F9F7C0428AF7}"/>
                </a:ext>
              </a:extLst>
            </p:cNvPr>
            <p:cNvSpPr txBox="1"/>
            <p:nvPr/>
          </p:nvSpPr>
          <p:spPr>
            <a:xfrm>
              <a:off x="1700971" y="6258326"/>
              <a:ext cx="1343523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Desiccant bed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C18E1E7-D98D-163C-D5B7-B127C175C543}"/>
                </a:ext>
              </a:extLst>
            </p:cNvPr>
            <p:cNvCxnSpPr>
              <a:stCxn id="47" idx="0"/>
            </p:cNvCxnSpPr>
            <p:nvPr/>
          </p:nvCxnSpPr>
          <p:spPr>
            <a:xfrm>
              <a:off x="2032289" y="5502851"/>
              <a:ext cx="1453861" cy="7554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EA6D262-B158-3E77-97AC-9CA3829787F5}"/>
                </a:ext>
              </a:extLst>
            </p:cNvPr>
            <p:cNvCxnSpPr/>
            <p:nvPr/>
          </p:nvCxnSpPr>
          <p:spPr>
            <a:xfrm flipH="1">
              <a:off x="3598285" y="5545510"/>
              <a:ext cx="1467282" cy="712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B4EBD82-596F-E5E8-46A1-E409A38E5990}"/>
                </a:ext>
              </a:extLst>
            </p:cNvPr>
            <p:cNvSpPr txBox="1"/>
            <p:nvPr/>
          </p:nvSpPr>
          <p:spPr>
            <a:xfrm>
              <a:off x="2855167" y="6258326"/>
              <a:ext cx="2237219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 flow controlling valve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2418802-E7EA-8982-C702-786BBAA09233}"/>
                </a:ext>
              </a:extLst>
            </p:cNvPr>
            <p:cNvCxnSpPr/>
            <p:nvPr/>
          </p:nvCxnSpPr>
          <p:spPr>
            <a:xfrm>
              <a:off x="4009591" y="5069896"/>
              <a:ext cx="1676831" cy="1188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A839D4C-C19C-400D-370F-929F9C3B08C2}"/>
                </a:ext>
              </a:extLst>
            </p:cNvPr>
            <p:cNvCxnSpPr/>
            <p:nvPr/>
          </p:nvCxnSpPr>
          <p:spPr>
            <a:xfrm>
              <a:off x="5600700" y="5109091"/>
              <a:ext cx="85722" cy="11492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17C6318-DF86-9CA3-BB81-FBDBE2A5956F}"/>
                </a:ext>
              </a:extLst>
            </p:cNvPr>
            <p:cNvSpPr txBox="1"/>
            <p:nvPr/>
          </p:nvSpPr>
          <p:spPr>
            <a:xfrm>
              <a:off x="5220555" y="6324601"/>
              <a:ext cx="1264084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Storage rack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CB0654B-0F94-3174-41A5-CA1F48D3F996}"/>
                </a:ext>
              </a:extLst>
            </p:cNvPr>
            <p:cNvCxnSpPr/>
            <p:nvPr/>
          </p:nvCxnSpPr>
          <p:spPr>
            <a:xfrm flipV="1">
              <a:off x="512618" y="1501053"/>
              <a:ext cx="0" cy="6823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FE7338B-61C0-2BEA-B4A1-987E60391E1B}"/>
                </a:ext>
              </a:extLst>
            </p:cNvPr>
            <p:cNvSpPr txBox="1"/>
            <p:nvPr/>
          </p:nvSpPr>
          <p:spPr>
            <a:xfrm>
              <a:off x="5154095" y="13855"/>
              <a:ext cx="653391" cy="390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F9037CE-7581-C30A-4462-62340D4B2E8A}"/>
                </a:ext>
              </a:extLst>
            </p:cNvPr>
            <p:cNvCxnSpPr/>
            <p:nvPr/>
          </p:nvCxnSpPr>
          <p:spPr>
            <a:xfrm flipH="1" flipV="1">
              <a:off x="1104900" y="786104"/>
              <a:ext cx="1061171" cy="10789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722BBBC-7CE1-CF9A-308B-9221371DFCF7}"/>
                </a:ext>
              </a:extLst>
            </p:cNvPr>
            <p:cNvSpPr/>
            <p:nvPr/>
          </p:nvSpPr>
          <p:spPr>
            <a:xfrm>
              <a:off x="340330" y="474792"/>
              <a:ext cx="1611633" cy="39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Manhole opening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6698DAB-DBA6-FA31-D063-C2DF653E194C}"/>
                </a:ext>
              </a:extLst>
            </p:cNvPr>
            <p:cNvCxnSpPr/>
            <p:nvPr/>
          </p:nvCxnSpPr>
          <p:spPr>
            <a:xfrm flipV="1">
              <a:off x="1700970" y="613291"/>
              <a:ext cx="271571" cy="22061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D710A4-D40A-8EA8-E393-6F41CEA67241}"/>
                </a:ext>
              </a:extLst>
            </p:cNvPr>
            <p:cNvSpPr/>
            <p:nvPr/>
          </p:nvSpPr>
          <p:spPr>
            <a:xfrm>
              <a:off x="1570007" y="284567"/>
              <a:ext cx="1115134" cy="39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IoT Device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5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26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758824"/>
          </a:xfrm>
        </p:spPr>
        <p:txBody>
          <a:bodyPr>
            <a:normAutofit/>
          </a:bodyPr>
          <a:lstStyle/>
          <a:p>
            <a:r>
              <a:rPr lang="en-IN" sz="2800" dirty="0"/>
              <a:t>Preservation of Horticultural Products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46287"/>
            <a:ext cx="3907160" cy="271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167" y="1805744"/>
            <a:ext cx="5002111" cy="38711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flipH="1">
            <a:off x="683568" y="140957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Production of Horticultural Products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5508104" y="141451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Wastage of Horticultural Products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95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30A9E40-7E90-E57B-37CA-45790D502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555015"/>
            <a:ext cx="2465387" cy="19116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1061D-3472-908E-DAEF-A884F065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20</a:t>
            </a:fld>
            <a:endParaRPr lang="en-IN"/>
          </a:p>
        </p:txBody>
      </p:sp>
      <p:pic>
        <p:nvPicPr>
          <p:cNvPr id="7" name="Picture 6" descr="A high angle view of a construction site&#10;&#10;Description automatically generated with medium confidence">
            <a:extLst>
              <a:ext uri="{FF2B5EF4-FFF2-40B4-BE49-F238E27FC236}">
                <a16:creationId xmlns:a16="http://schemas.microsoft.com/office/drawing/2014/main" id="{6F646D47-183A-D387-4D7C-BEF5B6118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1555015"/>
            <a:ext cx="3199325" cy="1911667"/>
          </a:xfrm>
          <a:prstGeom prst="rect">
            <a:avLst/>
          </a:prstGeom>
        </p:spPr>
      </p:pic>
      <p:pic>
        <p:nvPicPr>
          <p:cNvPr id="9" name="Picture 8" descr="A high angle view of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392D4F46-BBE0-83F6-631E-0869B29EB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61" y="1555015"/>
            <a:ext cx="2855252" cy="1911667"/>
          </a:xfrm>
          <a:prstGeom prst="rect">
            <a:avLst/>
          </a:prstGeom>
        </p:spPr>
      </p:pic>
      <p:pic>
        <p:nvPicPr>
          <p:cNvPr id="3" name="Picture 2" descr="A picture containing building, stone, dirty&#10;&#10;Description automatically generated">
            <a:extLst>
              <a:ext uri="{FF2B5EF4-FFF2-40B4-BE49-F238E27FC236}">
                <a16:creationId xmlns:a16="http://schemas.microsoft.com/office/drawing/2014/main" id="{3726F49C-8C8E-4837-D7E7-0B0FD335C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86" y="3621794"/>
            <a:ext cx="2460352" cy="2399492"/>
          </a:xfrm>
          <a:prstGeom prst="rect">
            <a:avLst/>
          </a:prstGeom>
        </p:spPr>
      </p:pic>
      <p:pic>
        <p:nvPicPr>
          <p:cNvPr id="8" name="Picture 7" descr="A group of people working on a roof&#10;&#10;Description automatically generated with low confidence">
            <a:extLst>
              <a:ext uri="{FF2B5EF4-FFF2-40B4-BE49-F238E27FC236}">
                <a16:creationId xmlns:a16="http://schemas.microsoft.com/office/drawing/2014/main" id="{0C432A84-E717-E338-2100-1CFF58538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61" y="3621795"/>
            <a:ext cx="2855252" cy="2399492"/>
          </a:xfrm>
          <a:prstGeom prst="rect">
            <a:avLst/>
          </a:prstGeom>
        </p:spPr>
      </p:pic>
      <p:pic>
        <p:nvPicPr>
          <p:cNvPr id="11" name="Picture 10" descr="A picture containing indoor, ceiling, building, room&#10;&#10;Description automatically generated">
            <a:extLst>
              <a:ext uri="{FF2B5EF4-FFF2-40B4-BE49-F238E27FC236}">
                <a16:creationId xmlns:a16="http://schemas.microsoft.com/office/drawing/2014/main" id="{C2359D38-70C3-B28A-BF30-32B0871214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621795"/>
            <a:ext cx="3199325" cy="2399493"/>
          </a:xfrm>
          <a:prstGeom prst="rect">
            <a:avLst/>
          </a:prstGeom>
        </p:spPr>
      </p:pic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5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dirt field&#10;&#10;Description automatically generated with low confidence">
            <a:extLst>
              <a:ext uri="{FF2B5EF4-FFF2-40B4-BE49-F238E27FC236}">
                <a16:creationId xmlns:a16="http://schemas.microsoft.com/office/drawing/2014/main" id="{E087ACC9-5679-B039-B742-FCA6995DF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1" y="1458289"/>
            <a:ext cx="4091549" cy="2251590"/>
          </a:xfrm>
          <a:prstGeom prst="rect">
            <a:avLst/>
          </a:prstGeom>
        </p:spPr>
      </p:pic>
      <p:pic>
        <p:nvPicPr>
          <p:cNvPr id="6" name="Picture 5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C954B0EE-6389-D838-CBD1-24A979FB4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23" y="1458290"/>
            <a:ext cx="4748327" cy="2251589"/>
          </a:xfrm>
          <a:prstGeom prst="rect">
            <a:avLst/>
          </a:prstGeom>
        </p:spPr>
      </p:pic>
      <p:pic>
        <p:nvPicPr>
          <p:cNvPr id="12" name="Picture 11" descr="A picture containing yellow, old, construction, dirty&#10;&#10;Description automatically generated">
            <a:extLst>
              <a:ext uri="{FF2B5EF4-FFF2-40B4-BE49-F238E27FC236}">
                <a16:creationId xmlns:a16="http://schemas.microsoft.com/office/drawing/2014/main" id="{EC106B10-DC56-A157-AB84-18253CC59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1" y="3769698"/>
            <a:ext cx="4091549" cy="2251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835520-5A98-5549-9698-9767FA4CC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23" y="3760668"/>
            <a:ext cx="4748327" cy="22515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2B121-8F0C-C49B-D971-2DC51464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21</a:t>
            </a:fld>
            <a:endParaRPr lang="en-IN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0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C0733-FE2B-3713-DCDC-F5C14960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22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DBE5A-196B-0D83-B743-448B0534CA90}"/>
              </a:ext>
            </a:extLst>
          </p:cNvPr>
          <p:cNvSpPr txBox="1"/>
          <p:nvPr/>
        </p:nvSpPr>
        <p:spPr>
          <a:xfrm>
            <a:off x="1187624" y="49630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Raising of Onion Nursery: 01 Feb. 2022</a:t>
            </a:r>
            <a:endParaRPr lang="en-IN" sz="2800" dirty="0">
              <a:solidFill>
                <a:srgbClr val="FF0000"/>
              </a:solidFill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Content Placeholder 27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1B9A576E-1F3A-3782-F0D2-88DA3BEAD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0E090A-8859-BAD5-196B-DF499A307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3" y="1601929"/>
            <a:ext cx="8108135" cy="202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1C2F-3FCF-FB4D-C94C-0AF6CEA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23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9D70AC-05C7-FB3B-DBBC-513107598778}"/>
              </a:ext>
            </a:extLst>
          </p:cNvPr>
          <p:cNvCxnSpPr/>
          <p:nvPr/>
        </p:nvCxnSpPr>
        <p:spPr>
          <a:xfrm flipH="1">
            <a:off x="1133062" y="3292337"/>
            <a:ext cx="665921" cy="14212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E22D7-CD58-A536-A07F-F45530EEABFB}"/>
              </a:ext>
            </a:extLst>
          </p:cNvPr>
          <p:cNvCxnSpPr>
            <a:cxnSpLocks/>
          </p:cNvCxnSpPr>
          <p:nvPr/>
        </p:nvCxnSpPr>
        <p:spPr>
          <a:xfrm flipH="1">
            <a:off x="1133061" y="2502176"/>
            <a:ext cx="3011557" cy="2211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6C0276-B76C-C03B-14AF-46656133677E}"/>
              </a:ext>
            </a:extLst>
          </p:cNvPr>
          <p:cNvSpPr txBox="1"/>
          <p:nvPr/>
        </p:nvSpPr>
        <p:spPr>
          <a:xfrm>
            <a:off x="336385" y="4713632"/>
            <a:ext cx="2315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Storage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Height (Exp. 1): </a:t>
            </a:r>
            <a:r>
              <a:rPr lang="en-IN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feet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Height (Exp. 2): </a:t>
            </a:r>
            <a:r>
              <a:rPr lang="en-IN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feet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Height (Exp. 3): </a:t>
            </a:r>
            <a:r>
              <a:rPr lang="en-IN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 feet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F87920-8319-32FB-64C2-7A0E3E3B1F09}"/>
              </a:ext>
            </a:extLst>
          </p:cNvPr>
          <p:cNvCxnSpPr>
            <a:cxnSpLocks/>
          </p:cNvCxnSpPr>
          <p:nvPr/>
        </p:nvCxnSpPr>
        <p:spPr>
          <a:xfrm>
            <a:off x="6897757" y="2828408"/>
            <a:ext cx="79513" cy="1765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16EA96-D3AE-839B-A310-1A342EE04903}"/>
              </a:ext>
            </a:extLst>
          </p:cNvPr>
          <p:cNvCxnSpPr>
            <a:cxnSpLocks/>
          </p:cNvCxnSpPr>
          <p:nvPr/>
        </p:nvCxnSpPr>
        <p:spPr>
          <a:xfrm flipH="1">
            <a:off x="6977269" y="3120007"/>
            <a:ext cx="509381" cy="1474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03F1BD-4951-C58C-9518-B8E0B0164EEB}"/>
              </a:ext>
            </a:extLst>
          </p:cNvPr>
          <p:cNvSpPr txBox="1"/>
          <p:nvPr/>
        </p:nvSpPr>
        <p:spPr>
          <a:xfrm>
            <a:off x="6692460" y="4604649"/>
            <a:ext cx="1990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 Storage (Gunny Bag)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Bags: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Sample: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kg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per Bag: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kg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4139AA-6145-AA3A-B0B6-E64CADEA3780}"/>
              </a:ext>
            </a:extLst>
          </p:cNvPr>
          <p:cNvCxnSpPr>
            <a:cxnSpLocks/>
          </p:cNvCxnSpPr>
          <p:nvPr/>
        </p:nvCxnSpPr>
        <p:spPr>
          <a:xfrm>
            <a:off x="1213961" y="2392091"/>
            <a:ext cx="2400299" cy="2277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B53D3F-7452-8E46-5594-915B3AA69562}"/>
              </a:ext>
            </a:extLst>
          </p:cNvPr>
          <p:cNvCxnSpPr>
            <a:cxnSpLocks/>
          </p:cNvCxnSpPr>
          <p:nvPr/>
        </p:nvCxnSpPr>
        <p:spPr>
          <a:xfrm>
            <a:off x="2065520" y="2228850"/>
            <a:ext cx="1548740" cy="24410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E25714-AE3D-8E32-9590-3511CAFD3430}"/>
              </a:ext>
            </a:extLst>
          </p:cNvPr>
          <p:cNvSpPr txBox="1"/>
          <p:nvPr/>
        </p:nvSpPr>
        <p:spPr>
          <a:xfrm>
            <a:off x="3521602" y="4514850"/>
            <a:ext cx="1990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 Storage (Nylon Bag)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Bags: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Sample: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kg</a:t>
            </a:r>
          </a:p>
          <a:p>
            <a:r>
              <a:rPr lang="e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per Bag: </a:t>
            </a:r>
            <a:r>
              <a:rPr lang="en-IN" sz="13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1696B05-1798-844D-E7D4-09A69FBE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25" y="219670"/>
            <a:ext cx="6618232" cy="102619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Loading of materials inside the underground storage structure</a:t>
            </a:r>
            <a:endParaRPr lang="en-IN" sz="2800" dirty="0">
              <a:solidFill>
                <a:srgbClr val="00206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5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EBE3-556C-6C24-D33A-AC328FE9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E7387-E2F1-FB85-B504-0B310A4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3A65D-9E9D-2D75-7940-7F882BC2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5" y="1368028"/>
            <a:ext cx="8593931" cy="45541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F957A8-2483-FDA2-F693-8EE616F5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24" y="404664"/>
            <a:ext cx="8392445" cy="500941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Preliminary performance study  </a:t>
            </a:r>
            <a:endParaRPr lang="en-IN" sz="1800" dirty="0">
              <a:solidFill>
                <a:srgbClr val="00206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4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EBE3-556C-6C24-D33A-AC328FE9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E7387-E2F1-FB85-B504-0B310A4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3A65D-9E9D-2D75-7940-7F882BC2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5" y="1368028"/>
            <a:ext cx="8593931" cy="45541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F957A8-2483-FDA2-F693-8EE616F5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24" y="937131"/>
            <a:ext cx="8392445" cy="500941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Preliminary performance study  </a:t>
            </a:r>
            <a:endParaRPr lang="en-IN" sz="1800" dirty="0">
              <a:solidFill>
                <a:srgbClr val="00206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8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F7CA-FA74-8802-6E77-40385DDE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E1AF-859A-0A0B-B4EF-73BC4823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98BB-DDAD-9B8E-21DA-325C18A5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BF7DE-AB09-2258-6244-44212482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8" y="1200968"/>
            <a:ext cx="8579644" cy="5036344"/>
          </a:xfrm>
          <a:prstGeom prst="rect">
            <a:avLst/>
          </a:prstGeom>
        </p:spPr>
      </p:pic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93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674C4-67D5-F7B5-9B31-EB136A62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B490C-79AA-CE4E-091E-E269A1C4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1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BE66F-8E23-6FF9-D735-34306247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28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9B584-12FD-AB83-EFA9-A8817D9E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369370"/>
            <a:ext cx="9143999" cy="5227982"/>
          </a:xfrm>
          <a:prstGeom prst="rect">
            <a:avLst/>
          </a:prstGeom>
        </p:spPr>
      </p:pic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6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758824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Preferred Storage Conditions for Fruits</a:t>
            </a:r>
            <a:endParaRPr lang="en-IN" sz="2800" dirty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4013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Preferred Storage Conditions for Vegetables</a:t>
            </a:r>
            <a:endParaRPr lang="en-IN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7" y="1223152"/>
            <a:ext cx="8321999" cy="55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72" y="92276"/>
            <a:ext cx="6707088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Structure of Cold Storage for Horticultural Products</a:t>
            </a:r>
            <a:endParaRPr lang="en-IN" sz="2800" dirty="0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1000"/>
                    </a14:imgEffect>
                    <a14:imgEffect>
                      <a14:brightnessContrast bright="-40000"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310702"/>
            <a:ext cx="7704856" cy="52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83" y="564421"/>
            <a:ext cx="8537713" cy="416307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Traditional </a:t>
            </a:r>
            <a:r>
              <a:rPr lang="en-US" sz="2800" dirty="0">
                <a:latin typeface="Britannic Bold" panose="020B0903060703020204" pitchFamily="34" charset="0"/>
                <a:cs typeface="Times New Roman" panose="02020603050405020304" pitchFamily="18" charset="0"/>
              </a:rPr>
              <a:t>Storage Methods</a:t>
            </a:r>
            <a:endParaRPr lang="en-IN" sz="2800" dirty="0">
              <a:latin typeface="Britannic Bold" panose="020B09030607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311DE-F788-4348-B981-5417E8D096E3}"/>
              </a:ext>
            </a:extLst>
          </p:cNvPr>
          <p:cNvCxnSpPr>
            <a:cxnSpLocks/>
          </p:cNvCxnSpPr>
          <p:nvPr/>
        </p:nvCxnSpPr>
        <p:spPr>
          <a:xfrm>
            <a:off x="347569" y="1324388"/>
            <a:ext cx="841874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indoor&#10;&#10;Description automatically generated">
            <a:extLst>
              <a:ext uri="{FF2B5EF4-FFF2-40B4-BE49-F238E27FC236}">
                <a16:creationId xmlns:a16="http://schemas.microsoft.com/office/drawing/2014/main" id="{F903226E-D42F-5B56-9FAA-54D5CA16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87343"/>
            <a:ext cx="3170696" cy="1753625"/>
          </a:xfrm>
          <a:prstGeom prst="rect">
            <a:avLst/>
          </a:prstGeom>
        </p:spPr>
      </p:pic>
      <p:pic>
        <p:nvPicPr>
          <p:cNvPr id="29" name="Picture 28" descr="A porcupine in a field&#10;&#10;Description automatically generated with low confidence">
            <a:extLst>
              <a:ext uri="{FF2B5EF4-FFF2-40B4-BE49-F238E27FC236}">
                <a16:creationId xmlns:a16="http://schemas.microsoft.com/office/drawing/2014/main" id="{998B5212-FAC5-5ADD-1E4B-E6DA5DA8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85" y="1340768"/>
            <a:ext cx="3444979" cy="1753625"/>
          </a:xfrm>
          <a:prstGeom prst="rect">
            <a:avLst/>
          </a:prstGeom>
        </p:spPr>
      </p:pic>
      <p:pic>
        <p:nvPicPr>
          <p:cNvPr id="31" name="Picture 30" descr="A pile of chicken nuggets&#10;&#10;Description automatically generated with low confidence">
            <a:extLst>
              <a:ext uri="{FF2B5EF4-FFF2-40B4-BE49-F238E27FC236}">
                <a16:creationId xmlns:a16="http://schemas.microsoft.com/office/drawing/2014/main" id="{D7A3BDC6-3EE8-AD2D-67B0-8300947BA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19" y="3543574"/>
            <a:ext cx="3170696" cy="1872785"/>
          </a:xfrm>
          <a:prstGeom prst="rect">
            <a:avLst/>
          </a:prstGeom>
        </p:spPr>
      </p:pic>
      <p:pic>
        <p:nvPicPr>
          <p:cNvPr id="33" name="Picture 3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DDC4B54A-D9E2-290B-53CE-A224F0E96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85" y="3543574"/>
            <a:ext cx="3444979" cy="18727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4898E1C-A7EA-68FA-383D-94AE34F6337C}"/>
              </a:ext>
            </a:extLst>
          </p:cNvPr>
          <p:cNvSpPr txBox="1"/>
          <p:nvPr/>
        </p:nvSpPr>
        <p:spPr>
          <a:xfrm>
            <a:off x="1283018" y="3443486"/>
            <a:ext cx="42672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500" b="1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87B7B2-D7D1-6751-EE46-5A3331CEACB5}"/>
              </a:ext>
            </a:extLst>
          </p:cNvPr>
          <p:cNvSpPr txBox="1"/>
          <p:nvPr/>
        </p:nvSpPr>
        <p:spPr>
          <a:xfrm>
            <a:off x="4469892" y="33926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500" b="1" dirty="0"/>
              <a:t>d</a:t>
            </a:r>
          </a:p>
        </p:txBody>
      </p: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619672" y="3131676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Hanging method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133407" y="3068960"/>
            <a:ext cx="174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Vengaya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Pattarai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907704" y="54359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 storage,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212400" y="543593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Storage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9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38E10D0-6C38-97F9-16B8-90BE077F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0CC-75DD-4112-B4BA-87749E58ED79}" type="slidenum">
              <a:rPr lang="en-IN" smtClean="0"/>
              <a:t>7</a:t>
            </a:fld>
            <a:endParaRPr lang="en-IN"/>
          </a:p>
        </p:txBody>
      </p:sp>
      <p:pic>
        <p:nvPicPr>
          <p:cNvPr id="5" name="Picture 4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8B0FD4D4-591D-5567-D423-F80CF5BC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7" y="4211663"/>
            <a:ext cx="2891315" cy="1810059"/>
          </a:xfrm>
          <a:prstGeom prst="rect">
            <a:avLst/>
          </a:prstGeom>
        </p:spPr>
      </p:pic>
      <p:pic>
        <p:nvPicPr>
          <p:cNvPr id="7" name="Picture 6" descr="A picture containing outdoor, building, house, roof&#10;&#10;Description automatically generated">
            <a:extLst>
              <a:ext uri="{FF2B5EF4-FFF2-40B4-BE49-F238E27FC236}">
                <a16:creationId xmlns:a16="http://schemas.microsoft.com/office/drawing/2014/main" id="{6E6CD9D1-7897-3BA9-F52D-E1392850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4" y="4211663"/>
            <a:ext cx="2763078" cy="1831818"/>
          </a:xfrm>
          <a:prstGeom prst="rect">
            <a:avLst/>
          </a:prstGeom>
        </p:spPr>
      </p:pic>
      <p:pic>
        <p:nvPicPr>
          <p:cNvPr id="9" name="Picture 8" descr="A picture containing ground, outdoor, building&#10;&#10;Description automatically generated">
            <a:extLst>
              <a:ext uri="{FF2B5EF4-FFF2-40B4-BE49-F238E27FC236}">
                <a16:creationId xmlns:a16="http://schemas.microsoft.com/office/drawing/2014/main" id="{0BCA7F0E-8B15-C83F-7C43-55A700AED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8" y="1695034"/>
            <a:ext cx="2891315" cy="1810058"/>
          </a:xfrm>
          <a:prstGeom prst="rect">
            <a:avLst/>
          </a:prstGeom>
        </p:spPr>
      </p:pic>
      <p:pic>
        <p:nvPicPr>
          <p:cNvPr id="11" name="Picture 10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252041E-DEBB-A3C5-FBB2-6733D3C1C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4" y="1690325"/>
            <a:ext cx="2763078" cy="18147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0575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Advanced Storage Methods</a:t>
            </a:r>
            <a:endParaRPr lang="en-IN" sz="2800" dirty="0"/>
          </a:p>
        </p:txBody>
      </p:sp>
      <p:sp>
        <p:nvSpPr>
          <p:cNvPr id="10" name="Rectangle 9"/>
          <p:cNvSpPr/>
          <p:nvPr/>
        </p:nvSpPr>
        <p:spPr>
          <a:xfrm>
            <a:off x="1835696" y="349171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 coated structure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358585" y="356372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ventilated structure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403648" y="6084004"/>
            <a:ext cx="277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Ventilated Structure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4289988" y="6093296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and Side ventilated Structure </a:t>
            </a:r>
            <a:endParaRPr lang="en-IN" dirty="0"/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30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3" y="528257"/>
            <a:ext cx="8537713" cy="416307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Urban Commercial Storage Methods</a:t>
            </a:r>
            <a:endParaRPr lang="en-IN" sz="2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311DE-F788-4348-B981-5417E8D096E3}"/>
              </a:ext>
            </a:extLst>
          </p:cNvPr>
          <p:cNvCxnSpPr>
            <a:cxnSpLocks/>
          </p:cNvCxnSpPr>
          <p:nvPr/>
        </p:nvCxnSpPr>
        <p:spPr>
          <a:xfrm>
            <a:off x="347569" y="1324388"/>
            <a:ext cx="841874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73D82D0-5AE4-F0B4-7A73-2E145563C714}"/>
              </a:ext>
            </a:extLst>
          </p:cNvPr>
          <p:cNvSpPr txBox="1"/>
          <p:nvPr/>
        </p:nvSpPr>
        <p:spPr>
          <a:xfrm>
            <a:off x="3910932" y="1374440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9765D-8AAD-BD73-DF73-11D2AD71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53282"/>
            <a:ext cx="3029973" cy="1741206"/>
          </a:xfrm>
          <a:prstGeom prst="rect">
            <a:avLst/>
          </a:prstGeom>
        </p:spPr>
      </p:pic>
      <p:pic>
        <p:nvPicPr>
          <p:cNvPr id="10" name="Picture 9" descr="A picture containing indoor, pink&#10;&#10;Description automatically generated">
            <a:extLst>
              <a:ext uri="{FF2B5EF4-FFF2-40B4-BE49-F238E27FC236}">
                <a16:creationId xmlns:a16="http://schemas.microsoft.com/office/drawing/2014/main" id="{9B703285-B801-656C-B41D-AF7105BD1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0" y="4940164"/>
            <a:ext cx="3140767" cy="1657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0C707-49E8-4404-811F-40D0FEEB5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8" y="1747182"/>
            <a:ext cx="5513200" cy="3056457"/>
          </a:xfrm>
          <a:prstGeom prst="rect">
            <a:avLst/>
          </a:prstGeom>
        </p:spPr>
      </p:pic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09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776-9680-40B1-B8E3-2B28A8B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488832" cy="54551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to Prefer Evaporative Cooling ? 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0AD-AA38-491C-AE57-D37E89E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1" y="1340768"/>
            <a:ext cx="8302419" cy="490604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humidity: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humidity is consistently high, evaporative cooling will not be a viable option, and therefore another system needs be considered.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humidity is low, then evaporative cooling may be effective.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Windy area: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cooling is needed. If there is little wind evaporative cooling may not be the way to go.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sufficient clean water.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above conditions are favorable,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evaporative cooling may be feasible.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876</Words>
  <Application>Microsoft Office PowerPoint</Application>
  <PresentationFormat>On-screen Show (4:3)</PresentationFormat>
  <Paragraphs>166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Blackadder ITC</vt:lpstr>
      <vt:lpstr>Britannic Bold</vt:lpstr>
      <vt:lpstr>Calibri</vt:lpstr>
      <vt:lpstr>CommercialScript BT</vt:lpstr>
      <vt:lpstr>Mangal</vt:lpstr>
      <vt:lpstr>Script MT Bold</vt:lpstr>
      <vt:lpstr>Tempus Sans ITC</vt:lpstr>
      <vt:lpstr>Times New Roman</vt:lpstr>
      <vt:lpstr>Wingdings</vt:lpstr>
      <vt:lpstr>Office Theme</vt:lpstr>
      <vt:lpstr>Development of Low Cost Storage SYstemsfor Agricultural Products </vt:lpstr>
      <vt:lpstr>Preservation of Horticultural Products</vt:lpstr>
      <vt:lpstr>Preferred Storage Conditions for Fruits</vt:lpstr>
      <vt:lpstr>Preferred Storage Conditions for Vegetables</vt:lpstr>
      <vt:lpstr>Structure of Cold Storage for Horticultural Products</vt:lpstr>
      <vt:lpstr>Traditional Storage Methods</vt:lpstr>
      <vt:lpstr>Advanced Storage Methods</vt:lpstr>
      <vt:lpstr>Urban Commercial Storage Methods</vt:lpstr>
      <vt:lpstr> When to Prefer Evaporative Cooling ? </vt:lpstr>
      <vt:lpstr>Types of Evaporative Cooling</vt:lpstr>
      <vt:lpstr>Direct Evaporative Cooling</vt:lpstr>
      <vt:lpstr>Indirect Evaporative Cooling</vt:lpstr>
      <vt:lpstr>Research at IIT Delhi:  micro-scale Storage Structure for Onion</vt:lpstr>
      <vt:lpstr>Various post-harvest losses of onion</vt:lpstr>
      <vt:lpstr>Losses control measures during storage</vt:lpstr>
      <vt:lpstr>Temperature control</vt:lpstr>
      <vt:lpstr>Relative humidity control</vt:lpstr>
      <vt:lpstr>Spoilt onions just within 10 days of conventional storage</vt:lpstr>
      <vt:lpstr>Underground storage structure for onion and garlic</vt:lpstr>
      <vt:lpstr>PowerPoint Presentation</vt:lpstr>
      <vt:lpstr>PowerPoint Presentation</vt:lpstr>
      <vt:lpstr>PowerPoint Presentation</vt:lpstr>
      <vt:lpstr>Loading of materials inside the underground storage structure</vt:lpstr>
      <vt:lpstr>Preliminary performance study  </vt:lpstr>
      <vt:lpstr>Preliminary performance study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PMV Subbarao</cp:lastModifiedBy>
  <cp:revision>199</cp:revision>
  <dcterms:created xsi:type="dcterms:W3CDTF">2019-09-01T12:40:51Z</dcterms:created>
  <dcterms:modified xsi:type="dcterms:W3CDTF">2023-04-30T01:09:15Z</dcterms:modified>
</cp:coreProperties>
</file>